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E5300BE-DE17-479A-A0A8-B0CDC6660EB8}">
          <p14:sldIdLst>
            <p14:sldId id="257"/>
          </p14:sldIdLst>
        </p14:section>
        <p14:section name="Untitled Section" id="{5171445C-D5AA-405F-A7EA-148C89039FD5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nya Blythe" userId="05daf4fb-5a41-4246-b9fc-c5a238d2538e" providerId="ADAL" clId="{FC6E4596-83C4-48EB-8D70-B3E4D7DE9361}"/>
    <pc:docChg chg="undo custSel modSld">
      <pc:chgData name="Sonya Blythe" userId="05daf4fb-5a41-4246-b9fc-c5a238d2538e" providerId="ADAL" clId="{FC6E4596-83C4-48EB-8D70-B3E4D7DE9361}" dt="2025-01-14T13:04:46.879" v="73" actId="20577"/>
      <pc:docMkLst>
        <pc:docMk/>
      </pc:docMkLst>
      <pc:sldChg chg="modSp mod">
        <pc:chgData name="Sonya Blythe" userId="05daf4fb-5a41-4246-b9fc-c5a238d2538e" providerId="ADAL" clId="{FC6E4596-83C4-48EB-8D70-B3E4D7DE9361}" dt="2025-01-14T13:04:46.879" v="73" actId="20577"/>
        <pc:sldMkLst>
          <pc:docMk/>
          <pc:sldMk cId="930987628" sldId="257"/>
        </pc:sldMkLst>
        <pc:spChg chg="mod">
          <ac:chgData name="Sonya Blythe" userId="05daf4fb-5a41-4246-b9fc-c5a238d2538e" providerId="ADAL" clId="{FC6E4596-83C4-48EB-8D70-B3E4D7DE9361}" dt="2025-01-14T13:04:46.879" v="73" actId="20577"/>
          <ac:spMkLst>
            <pc:docMk/>
            <pc:sldMk cId="930987628" sldId="257"/>
            <ac:spMk id="30" creationId="{974C7D47-3168-D547-1EDA-1C86BC7CB8B6}"/>
          </ac:spMkLst>
        </pc:spChg>
        <pc:spChg chg="mod">
          <ac:chgData name="Sonya Blythe" userId="05daf4fb-5a41-4246-b9fc-c5a238d2538e" providerId="ADAL" clId="{FC6E4596-83C4-48EB-8D70-B3E4D7DE9361}" dt="2025-01-14T13:04:14.454" v="54" actId="207"/>
          <ac:spMkLst>
            <pc:docMk/>
            <pc:sldMk cId="930987628" sldId="257"/>
            <ac:spMk id="35" creationId="{7ECE26B2-C433-3103-FB2B-79AF4C115470}"/>
          </ac:spMkLst>
        </pc:spChg>
        <pc:spChg chg="mod">
          <ac:chgData name="Sonya Blythe" userId="05daf4fb-5a41-4246-b9fc-c5a238d2538e" providerId="ADAL" clId="{FC6E4596-83C4-48EB-8D70-B3E4D7DE9361}" dt="2025-01-14T13:00:22.213" v="2" actId="20577"/>
          <ac:spMkLst>
            <pc:docMk/>
            <pc:sldMk cId="930987628" sldId="257"/>
            <ac:spMk id="38" creationId="{49B8D1C9-45BD-A5D9-8B69-C3A231F6D57F}"/>
          </ac:spMkLst>
        </pc:sp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1-08T12:19:37.742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0 0 24575,'0'0'-8191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1-08T12:23:44.39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0 24575,'0'0'-8191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1-08T12:23:09.59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17 17 24575,'0'0'-8191</inkml:trace>
  <inkml:trace contextRef="#ctx0" brushRef="#br0" timeOffset="3863">17 18 24575,'0'0'-8191</inkml:trace>
  <inkml:trace contextRef="#ctx0" brushRef="#br0" timeOffset="20975">17 18 24575,'0'0'-8191</inkml:trace>
  <inkml:trace contextRef="#ctx0" brushRef="#br0" timeOffset="27171">17 18 24575,'0'0'-8191</inkml:trace>
  <inkml:trace contextRef="#ctx0" brushRef="#br0" timeOffset="30708">17 17 24575,'0'0'-8191</inkml:trace>
  <inkml:trace contextRef="#ctx0" brushRef="#br0" timeOffset="32813">18 17 24575,'0'0'-8191</inkml:trace>
  <inkml:trace contextRef="#ctx0" brushRef="#br0" timeOffset="34801">17 17 24575,'0'0'-8191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1-08T12:19:38.596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0 1 24575,'0'0'-8191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1-08T12:19:39.730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 1 24575,'0'6'0,"0"3"-8191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1-08T12:19:50.335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0 0 24575,'0'0'-8191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1-08T12:19:51.585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0 0 24575,'0'0'-8191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1-08T12:19:53.087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0 0 24575,'0'0'-8191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1-08T12:19:57.978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 0 24575,'0'0'-8191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1-08T12:20:01.570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0 0 24575,'0'0'-8191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1-08T12:20:03.909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0 0 24575,'0'0'-8191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740EE-7C12-4172-8B42-64671D7028C0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A42F0-F70B-444F-8629-7025C8502B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5047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740EE-7C12-4172-8B42-64671D7028C0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A42F0-F70B-444F-8629-7025C8502B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7339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740EE-7C12-4172-8B42-64671D7028C0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A42F0-F70B-444F-8629-7025C8502B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832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740EE-7C12-4172-8B42-64671D7028C0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A42F0-F70B-444F-8629-7025C8502B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7525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740EE-7C12-4172-8B42-64671D7028C0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A42F0-F70B-444F-8629-7025C8502B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5395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740EE-7C12-4172-8B42-64671D7028C0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A42F0-F70B-444F-8629-7025C8502B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1148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740EE-7C12-4172-8B42-64671D7028C0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A42F0-F70B-444F-8629-7025C8502B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4194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740EE-7C12-4172-8B42-64671D7028C0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A42F0-F70B-444F-8629-7025C8502B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8220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740EE-7C12-4172-8B42-64671D7028C0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A42F0-F70B-444F-8629-7025C8502B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987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740EE-7C12-4172-8B42-64671D7028C0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A42F0-F70B-444F-8629-7025C8502B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9216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740EE-7C12-4172-8B42-64671D7028C0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A42F0-F70B-444F-8629-7025C8502B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220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3740EE-7C12-4172-8B42-64671D7028C0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7A42F0-F70B-444F-8629-7025C8502B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9916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ustomXml" Target="../ink/ink5.xml"/><Relationship Id="rId13" Type="http://schemas.openxmlformats.org/officeDocument/2006/relationships/customXml" Target="../ink/ink10.xml"/><Relationship Id="rId3" Type="http://schemas.openxmlformats.org/officeDocument/2006/relationships/image" Target="../media/image1.png"/><Relationship Id="rId7" Type="http://schemas.openxmlformats.org/officeDocument/2006/relationships/customXml" Target="../ink/ink4.xml"/><Relationship Id="rId12" Type="http://schemas.openxmlformats.org/officeDocument/2006/relationships/customXml" Target="../ink/ink9.xml"/><Relationship Id="rId2" Type="http://schemas.openxmlformats.org/officeDocument/2006/relationships/customXml" Target="../ink/ink1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11" Type="http://schemas.openxmlformats.org/officeDocument/2006/relationships/customXml" Target="../ink/ink8.xml"/><Relationship Id="rId5" Type="http://schemas.openxmlformats.org/officeDocument/2006/relationships/customXml" Target="../ink/ink3.xml"/><Relationship Id="rId15" Type="http://schemas.openxmlformats.org/officeDocument/2006/relationships/customXml" Target="../ink/ink11.xml"/><Relationship Id="rId10" Type="http://schemas.openxmlformats.org/officeDocument/2006/relationships/customXml" Target="../ink/ink7.xml"/><Relationship Id="rId4" Type="http://schemas.openxmlformats.org/officeDocument/2006/relationships/customXml" Target="../ink/ink2.xml"/><Relationship Id="rId9" Type="http://schemas.openxmlformats.org/officeDocument/2006/relationships/customXml" Target="../ink/ink6.xml"/><Relationship Id="rId1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459079" y="269623"/>
            <a:ext cx="11283351" cy="4313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Parish Council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687783" y="815852"/>
            <a:ext cx="5217078" cy="99370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Parish Clerk – (37 hours)</a:t>
            </a:r>
            <a:br>
              <a:rPr lang="en-GB" dirty="0"/>
            </a:br>
            <a:endParaRPr lang="en-GB" sz="1200" dirty="0"/>
          </a:p>
        </p:txBody>
      </p:sp>
      <p:sp>
        <p:nvSpPr>
          <p:cNvPr id="11" name="Rounded Rectangle 10"/>
          <p:cNvSpPr/>
          <p:nvPr/>
        </p:nvSpPr>
        <p:spPr>
          <a:xfrm>
            <a:off x="1181607" y="2236181"/>
            <a:ext cx="1886305" cy="8870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Ground Supervisor –37 hours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7786294" y="5599985"/>
            <a:ext cx="1623390" cy="103613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Caretaker 3 TWC – zero hours</a:t>
            </a:r>
            <a:endParaRPr lang="en-GB" sz="1200" dirty="0"/>
          </a:p>
        </p:txBody>
      </p:sp>
      <p:sp>
        <p:nvSpPr>
          <p:cNvPr id="16" name="Rounded Rectangle 15"/>
          <p:cNvSpPr/>
          <p:nvPr/>
        </p:nvSpPr>
        <p:spPr>
          <a:xfrm>
            <a:off x="3726188" y="5551399"/>
            <a:ext cx="1732256" cy="106018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Caretaker 1 TWC - 15 hours</a:t>
            </a:r>
          </a:p>
        </p:txBody>
      </p:sp>
      <p:cxnSp>
        <p:nvCxnSpPr>
          <p:cNvPr id="56" name="Straight Connector 55"/>
          <p:cNvCxnSpPr/>
          <p:nvPr/>
        </p:nvCxnSpPr>
        <p:spPr>
          <a:xfrm>
            <a:off x="8656609" y="405154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ounded Rectangle 16"/>
          <p:cNvSpPr/>
          <p:nvPr/>
        </p:nvSpPr>
        <p:spPr>
          <a:xfrm>
            <a:off x="203687" y="3530122"/>
            <a:ext cx="1732256" cy="8870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Groundsman –– 37 hours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6325400" y="2361288"/>
            <a:ext cx="2511514" cy="1009416"/>
          </a:xfrm>
          <a:prstGeom prst="roundRect">
            <a:avLst>
              <a:gd name="adj" fmla="val 1333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Assistant Clerk –30 hours (4 days)</a:t>
            </a:r>
            <a:br>
              <a:rPr lang="en-GB" dirty="0"/>
            </a:br>
            <a:endParaRPr lang="en-GB" sz="1200" dirty="0"/>
          </a:p>
        </p:txBody>
      </p:sp>
      <p:sp>
        <p:nvSpPr>
          <p:cNvPr id="23" name="Rounded Rectangle 13">
            <a:extLst>
              <a:ext uri="{FF2B5EF4-FFF2-40B4-BE49-F238E27FC236}">
                <a16:creationId xmlns:a16="http://schemas.microsoft.com/office/drawing/2014/main" id="{FDFF6EB2-1657-4BC8-85C6-E2439EECF04B}"/>
              </a:ext>
            </a:extLst>
          </p:cNvPr>
          <p:cNvSpPr/>
          <p:nvPr/>
        </p:nvSpPr>
        <p:spPr>
          <a:xfrm>
            <a:off x="5710122" y="5558065"/>
            <a:ext cx="1732256" cy="10601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Caretaker 2 TWC –8 hours</a:t>
            </a:r>
          </a:p>
        </p:txBody>
      </p:sp>
      <p:sp>
        <p:nvSpPr>
          <p:cNvPr id="28" name="Rounded Rectangle 13">
            <a:extLst>
              <a:ext uri="{FF2B5EF4-FFF2-40B4-BE49-F238E27FC236}">
                <a16:creationId xmlns:a16="http://schemas.microsoft.com/office/drawing/2014/main" id="{96F611B6-6E05-4BA2-1DD2-3298BBA43181}"/>
              </a:ext>
            </a:extLst>
          </p:cNvPr>
          <p:cNvSpPr/>
          <p:nvPr/>
        </p:nvSpPr>
        <p:spPr>
          <a:xfrm>
            <a:off x="9686562" y="5577583"/>
            <a:ext cx="1732256" cy="10601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Cleaner &amp; Caretaker TWC / Pavilion – 11 hours</a:t>
            </a:r>
          </a:p>
        </p:txBody>
      </p:sp>
      <p:sp>
        <p:nvSpPr>
          <p:cNvPr id="30" name="Rounded Rectangle 16">
            <a:extLst>
              <a:ext uri="{FF2B5EF4-FFF2-40B4-BE49-F238E27FC236}">
                <a16:creationId xmlns:a16="http://schemas.microsoft.com/office/drawing/2014/main" id="{974C7D47-3168-D547-1EDA-1C86BC7CB8B6}"/>
              </a:ext>
            </a:extLst>
          </p:cNvPr>
          <p:cNvSpPr/>
          <p:nvPr/>
        </p:nvSpPr>
        <p:spPr>
          <a:xfrm>
            <a:off x="2086015" y="3524596"/>
            <a:ext cx="1732256" cy="910962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br>
              <a:rPr lang="en-GB" dirty="0"/>
            </a:br>
            <a:r>
              <a:rPr lang="en-GB" dirty="0"/>
              <a:t>Groundsman –– 22 hours (</a:t>
            </a:r>
            <a:r>
              <a:rPr lang="en-GB" sz="1200" dirty="0"/>
              <a:t>recruiting 2025)</a:t>
            </a:r>
            <a:br>
              <a:rPr lang="en-GB" sz="1200" dirty="0"/>
            </a:br>
            <a:endParaRPr lang="en-GB" sz="1200" dirty="0"/>
          </a:p>
        </p:txBody>
      </p:sp>
      <p:sp>
        <p:nvSpPr>
          <p:cNvPr id="35" name="Rounded Rectangle 11">
            <a:extLst>
              <a:ext uri="{FF2B5EF4-FFF2-40B4-BE49-F238E27FC236}">
                <a16:creationId xmlns:a16="http://schemas.microsoft.com/office/drawing/2014/main" id="{7ECE26B2-C433-3103-FB2B-79AF4C115470}"/>
              </a:ext>
            </a:extLst>
          </p:cNvPr>
          <p:cNvSpPr/>
          <p:nvPr/>
        </p:nvSpPr>
        <p:spPr>
          <a:xfrm>
            <a:off x="8706678" y="3462860"/>
            <a:ext cx="2624594" cy="838368"/>
          </a:xfrm>
          <a:prstGeom prst="roundRect">
            <a:avLst>
              <a:gd name="adj" fmla="val 6333"/>
            </a:avLst>
          </a:prstGeom>
          <a:solidFill>
            <a:schemeClr val="accent1">
              <a:lumMod val="75000"/>
              <a:alpha val="7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Administrator – 21 hours</a:t>
            </a:r>
            <a:endParaRPr lang="en-GB" sz="1200" dirty="0"/>
          </a:p>
        </p:txBody>
      </p:sp>
      <p:sp>
        <p:nvSpPr>
          <p:cNvPr id="38" name="Rounded Rectangle 15">
            <a:extLst>
              <a:ext uri="{FF2B5EF4-FFF2-40B4-BE49-F238E27FC236}">
                <a16:creationId xmlns:a16="http://schemas.microsoft.com/office/drawing/2014/main" id="{49B8D1C9-45BD-A5D9-8B69-C3A231F6D57F}"/>
              </a:ext>
            </a:extLst>
          </p:cNvPr>
          <p:cNvSpPr/>
          <p:nvPr/>
        </p:nvSpPr>
        <p:spPr>
          <a:xfrm>
            <a:off x="1416127" y="5573158"/>
            <a:ext cx="1732256" cy="106018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Caretaker TJC – 15 hours– 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3C77E5EB-6383-99CD-631F-E77E646E7A16}"/>
              </a:ext>
            </a:extLst>
          </p:cNvPr>
          <p:cNvCxnSpPr>
            <a:cxnSpLocks/>
          </p:cNvCxnSpPr>
          <p:nvPr/>
        </p:nvCxnSpPr>
        <p:spPr>
          <a:xfrm>
            <a:off x="4706911" y="5536638"/>
            <a:ext cx="0" cy="1691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Rounded Rectangle 11">
            <a:extLst>
              <a:ext uri="{FF2B5EF4-FFF2-40B4-BE49-F238E27FC236}">
                <a16:creationId xmlns:a16="http://schemas.microsoft.com/office/drawing/2014/main" id="{1791EEA3-B649-4C43-D859-9CFCB2B2ECA3}"/>
              </a:ext>
            </a:extLst>
          </p:cNvPr>
          <p:cNvSpPr/>
          <p:nvPr/>
        </p:nvSpPr>
        <p:spPr>
          <a:xfrm>
            <a:off x="10215311" y="1125764"/>
            <a:ext cx="1494545" cy="963149"/>
          </a:xfrm>
          <a:prstGeom prst="roundRect">
            <a:avLst>
              <a:gd name="adj" fmla="val 50000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FTE 7.4 staff members</a:t>
            </a:r>
          </a:p>
        </p:txBody>
      </p: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AEBCE73D-3F32-9A2B-E7DF-02C5476D3FCD}"/>
              </a:ext>
            </a:extLst>
          </p:cNvPr>
          <p:cNvCxnSpPr>
            <a:cxnSpLocks/>
          </p:cNvCxnSpPr>
          <p:nvPr/>
        </p:nvCxnSpPr>
        <p:spPr>
          <a:xfrm>
            <a:off x="7581157" y="3461276"/>
            <a:ext cx="0" cy="18263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D9605442-CD10-7B11-0593-3BE4240EFB41}"/>
              </a:ext>
            </a:extLst>
          </p:cNvPr>
          <p:cNvCxnSpPr>
            <a:stCxn id="6" idx="2"/>
            <a:endCxn id="6" idx="2"/>
          </p:cNvCxnSpPr>
          <p:nvPr/>
        </p:nvCxnSpPr>
        <p:spPr>
          <a:xfrm>
            <a:off x="6100755" y="700943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57B27EEA-1943-04E4-6AF4-66F81237F52A}"/>
              </a:ext>
            </a:extLst>
          </p:cNvPr>
          <p:cNvCxnSpPr/>
          <p:nvPr/>
        </p:nvCxnSpPr>
        <p:spPr>
          <a:xfrm>
            <a:off x="3986281" y="5416208"/>
            <a:ext cx="0" cy="1267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BA064506-2130-6AEB-4E49-3B5CE32A9869}"/>
              </a:ext>
            </a:extLst>
          </p:cNvPr>
          <p:cNvCxnSpPr>
            <a:cxnSpLocks/>
          </p:cNvCxnSpPr>
          <p:nvPr/>
        </p:nvCxnSpPr>
        <p:spPr>
          <a:xfrm flipV="1">
            <a:off x="3935896" y="5409839"/>
            <a:ext cx="6427304" cy="463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63A4A86C-B793-EC67-A5D6-D4CD3D499A6B}"/>
              </a:ext>
            </a:extLst>
          </p:cNvPr>
          <p:cNvCxnSpPr/>
          <p:nvPr/>
        </p:nvCxnSpPr>
        <p:spPr>
          <a:xfrm>
            <a:off x="10243930" y="5409839"/>
            <a:ext cx="0" cy="1415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58433A2A-D38F-EA0B-CB32-F7B8629F30D8}"/>
              </a:ext>
            </a:extLst>
          </p:cNvPr>
          <p:cNvCxnSpPr>
            <a:endCxn id="14" idx="0"/>
          </p:cNvCxnSpPr>
          <p:nvPr/>
        </p:nvCxnSpPr>
        <p:spPr>
          <a:xfrm>
            <a:off x="8597989" y="5409839"/>
            <a:ext cx="0" cy="1901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D535F9A1-736C-86B5-0B39-9984BD470F1B}"/>
              </a:ext>
            </a:extLst>
          </p:cNvPr>
          <p:cNvCxnSpPr>
            <a:endCxn id="23" idx="0"/>
          </p:cNvCxnSpPr>
          <p:nvPr/>
        </p:nvCxnSpPr>
        <p:spPr>
          <a:xfrm>
            <a:off x="6576250" y="5409839"/>
            <a:ext cx="0" cy="1482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B7A36F12-E211-F155-B73D-0EFF4F1B3D65}"/>
              </a:ext>
            </a:extLst>
          </p:cNvPr>
          <p:cNvSpPr/>
          <p:nvPr/>
        </p:nvSpPr>
        <p:spPr>
          <a:xfrm>
            <a:off x="4625515" y="3059137"/>
            <a:ext cx="1495822" cy="91452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Head Caretaker– 37 hours 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6645C2D6-71E7-89C1-DB53-31DBF0E6E1D5}"/>
              </a:ext>
            </a:extLst>
          </p:cNvPr>
          <p:cNvCxnSpPr/>
          <p:nvPr/>
        </p:nvCxnSpPr>
        <p:spPr>
          <a:xfrm>
            <a:off x="7442378" y="1798802"/>
            <a:ext cx="0" cy="5140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A3F16703-512E-1CB8-57A6-70595B0FB7A9}"/>
              </a:ext>
            </a:extLst>
          </p:cNvPr>
          <p:cNvCxnSpPr>
            <a:cxnSpLocks/>
          </p:cNvCxnSpPr>
          <p:nvPr/>
        </p:nvCxnSpPr>
        <p:spPr>
          <a:xfrm>
            <a:off x="8706678" y="1798802"/>
            <a:ext cx="874644" cy="14144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EAB1BD5A-2013-6EF1-E7D5-F4D203B1DB9B}"/>
              </a:ext>
            </a:extLst>
          </p:cNvPr>
          <p:cNvCxnSpPr>
            <a:cxnSpLocks/>
          </p:cNvCxnSpPr>
          <p:nvPr/>
        </p:nvCxnSpPr>
        <p:spPr>
          <a:xfrm flipH="1">
            <a:off x="3067912" y="1753488"/>
            <a:ext cx="620471" cy="4577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D3414871-082D-458B-730C-9486403ADA72}"/>
              </a:ext>
            </a:extLst>
          </p:cNvPr>
          <p:cNvCxnSpPr/>
          <p:nvPr/>
        </p:nvCxnSpPr>
        <p:spPr>
          <a:xfrm flipH="1">
            <a:off x="6149787" y="3354771"/>
            <a:ext cx="203318" cy="1065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59D459BC-F3EE-6ECE-4D44-AF932891E042}"/>
                  </a:ext>
                </a:extLst>
              </p14:cNvPr>
              <p14:cNvContentPartPr/>
              <p14:nvPr/>
            </p14:nvContentPartPr>
            <p14:xfrm>
              <a:off x="1563381" y="3206546"/>
              <a:ext cx="360" cy="36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59D459BC-F3EE-6ECE-4D44-AF932891E04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57261" y="3200426"/>
                <a:ext cx="12600" cy="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453DB77E-7C7D-CE91-0200-6194C9E9A650}"/>
                  </a:ext>
                </a:extLst>
              </p14:cNvPr>
              <p14:cNvContentPartPr/>
              <p14:nvPr/>
            </p14:nvContentPartPr>
            <p14:xfrm>
              <a:off x="1457541" y="3286106"/>
              <a:ext cx="360" cy="360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453DB77E-7C7D-CE91-0200-6194C9E9A65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51421" y="3279986"/>
                <a:ext cx="12600" cy="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C8E62BAD-155F-1219-B1F8-FFB2BDB851C9}"/>
                  </a:ext>
                </a:extLst>
              </p14:cNvPr>
              <p14:cNvContentPartPr/>
              <p14:nvPr/>
            </p14:nvContentPartPr>
            <p14:xfrm>
              <a:off x="1324701" y="3378626"/>
              <a:ext cx="360" cy="5760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C8E62BAD-155F-1219-B1F8-FFB2BDB851C9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318581" y="3372506"/>
                <a:ext cx="126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0F373A80-0920-EE3E-7FEC-B90C1712214D}"/>
                  </a:ext>
                </a:extLst>
              </p14:cNvPr>
              <p14:cNvContentPartPr/>
              <p14:nvPr/>
            </p14:nvContentPartPr>
            <p14:xfrm>
              <a:off x="2544021" y="3193586"/>
              <a:ext cx="360" cy="36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0F373A80-0920-EE3E-7FEC-B90C1712214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537901" y="3187466"/>
                <a:ext cx="12600" cy="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7AAC68EC-6874-4410-5B3F-F9F681DD0312}"/>
                  </a:ext>
                </a:extLst>
              </p14:cNvPr>
              <p14:cNvContentPartPr/>
              <p14:nvPr/>
            </p14:nvContentPartPr>
            <p14:xfrm>
              <a:off x="2623581" y="3273146"/>
              <a:ext cx="360" cy="360"/>
            </p14:xfrm>
          </p:contentPart>
        </mc:Choice>
        <mc:Fallback xmlns=""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7AAC68EC-6874-4410-5B3F-F9F681DD031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617461" y="3267026"/>
                <a:ext cx="12600" cy="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8F2B6F56-C06A-2095-5D03-E1A51431B6BC}"/>
                  </a:ext>
                </a:extLst>
              </p14:cNvPr>
              <p14:cNvContentPartPr/>
              <p14:nvPr/>
            </p14:nvContentPartPr>
            <p14:xfrm>
              <a:off x="2729781" y="3352346"/>
              <a:ext cx="360" cy="360"/>
            </p14:xfrm>
          </p:contentPart>
        </mc:Choice>
        <mc:Fallback xmlns=""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8F2B6F56-C06A-2095-5D03-E1A51431B6B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723661" y="3346226"/>
                <a:ext cx="12600" cy="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3063B9D9-F82F-FCFC-5C3D-7A09F050ADB4}"/>
                  </a:ext>
                </a:extLst>
              </p14:cNvPr>
              <p14:cNvContentPartPr/>
              <p14:nvPr/>
            </p14:nvContentPartPr>
            <p14:xfrm>
              <a:off x="8904861" y="3312746"/>
              <a:ext cx="360" cy="360"/>
            </p14:xfrm>
          </p:contentPart>
        </mc:Choice>
        <mc:Fallback xmlns=""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3063B9D9-F82F-FCFC-5C3D-7A09F050ADB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898741" y="3306626"/>
                <a:ext cx="12600" cy="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ED54C3F0-A9CD-E4AA-23B2-4B5E6785759C}"/>
                  </a:ext>
                </a:extLst>
              </p14:cNvPr>
              <p14:cNvContentPartPr/>
              <p14:nvPr/>
            </p14:nvContentPartPr>
            <p14:xfrm>
              <a:off x="8984781" y="3352346"/>
              <a:ext cx="360" cy="360"/>
            </p14:xfrm>
          </p:contentPart>
        </mc:Choice>
        <mc:Fallback xmlns=""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ED54C3F0-A9CD-E4AA-23B2-4B5E6785759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978661" y="3346226"/>
                <a:ext cx="12600" cy="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BB0287EA-DC88-D345-4206-C6E567962EF9}"/>
                  </a:ext>
                </a:extLst>
              </p14:cNvPr>
              <p14:cNvContentPartPr/>
              <p14:nvPr/>
            </p14:nvContentPartPr>
            <p14:xfrm>
              <a:off x="9064341" y="3392306"/>
              <a:ext cx="360" cy="360"/>
            </p14:xfrm>
          </p:contentPart>
        </mc:Choice>
        <mc:Fallback xmlns=""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BB0287EA-DC88-D345-4206-C6E567962EF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058221" y="3386186"/>
                <a:ext cx="12600" cy="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66" name="Ink 65">
                <a:extLst>
                  <a:ext uri="{FF2B5EF4-FFF2-40B4-BE49-F238E27FC236}">
                    <a16:creationId xmlns:a16="http://schemas.microsoft.com/office/drawing/2014/main" id="{7CBFF614-6334-AC8F-E1E2-EE925F092C9F}"/>
                  </a:ext>
                </a:extLst>
              </p14:cNvPr>
              <p14:cNvContentPartPr/>
              <p14:nvPr/>
            </p14:nvContentPartPr>
            <p14:xfrm>
              <a:off x="5459661" y="5327306"/>
              <a:ext cx="360" cy="360"/>
            </p14:xfrm>
          </p:contentPart>
        </mc:Choice>
        <mc:Fallback xmlns="">
          <p:pic>
            <p:nvPicPr>
              <p:cNvPr id="66" name="Ink 65">
                <a:extLst>
                  <a:ext uri="{FF2B5EF4-FFF2-40B4-BE49-F238E27FC236}">
                    <a16:creationId xmlns:a16="http://schemas.microsoft.com/office/drawing/2014/main" id="{7CBFF614-6334-AC8F-E1E2-EE925F092C9F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5455341" y="5322986"/>
                <a:ext cx="9000" cy="9000"/>
              </a:xfrm>
              <a:prstGeom prst="rect">
                <a:avLst/>
              </a:prstGeom>
            </p:spPr>
          </p:pic>
        </mc:Fallback>
      </mc:AlternateContent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0A36B7A7-5FE3-0533-F537-E0AC1C74226B}"/>
              </a:ext>
            </a:extLst>
          </p:cNvPr>
          <p:cNvCxnSpPr/>
          <p:nvPr/>
        </p:nvCxnSpPr>
        <p:spPr>
          <a:xfrm flipH="1">
            <a:off x="3174587" y="1798802"/>
            <a:ext cx="2313091" cy="39070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E53D16B9-74AD-F8AB-8685-D2B6EBE1A554}"/>
              </a:ext>
            </a:extLst>
          </p:cNvPr>
          <p:cNvCxnSpPr/>
          <p:nvPr/>
        </p:nvCxnSpPr>
        <p:spPr>
          <a:xfrm flipH="1">
            <a:off x="3378147" y="1798802"/>
            <a:ext cx="952985" cy="15535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C33C5125-83F7-E008-CCB9-64EC2ADA2621}"/>
              </a:ext>
            </a:extLst>
          </p:cNvPr>
          <p:cNvCxnSpPr>
            <a:stCxn id="8" idx="1"/>
          </p:cNvCxnSpPr>
          <p:nvPr/>
        </p:nvCxnSpPr>
        <p:spPr>
          <a:xfrm flipH="1">
            <a:off x="715617" y="1312703"/>
            <a:ext cx="297216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D6E9A93D-1DF6-6D88-E6BA-39CE00979661}"/>
              </a:ext>
            </a:extLst>
          </p:cNvPr>
          <p:cNvCxnSpPr/>
          <p:nvPr/>
        </p:nvCxnSpPr>
        <p:spPr>
          <a:xfrm>
            <a:off x="768626" y="1312703"/>
            <a:ext cx="0" cy="20796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EB55FC7A-3363-30E6-6FB5-7CA5830CACF6}"/>
                  </a:ext>
                </a:extLst>
              </p14:cNvPr>
              <p14:cNvContentPartPr/>
              <p14:nvPr/>
            </p14:nvContentPartPr>
            <p14:xfrm>
              <a:off x="6096000" y="3429000"/>
              <a:ext cx="0" cy="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EB55FC7A-3363-30E6-6FB5-7CA5830CACF6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6096000" y="3429000"/>
                <a:ext cx="0" cy="0"/>
              </a:xfrm>
              <a:prstGeom prst="rect">
                <a:avLst/>
              </a:prstGeom>
            </p:spPr>
          </p:pic>
        </mc:Fallback>
      </mc:AlternateContent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228B31FE-7EE3-3A20-638C-871426AD8026}"/>
              </a:ext>
            </a:extLst>
          </p:cNvPr>
          <p:cNvCxnSpPr/>
          <p:nvPr/>
        </p:nvCxnSpPr>
        <p:spPr>
          <a:xfrm flipH="1">
            <a:off x="3267998" y="4122100"/>
            <a:ext cx="1702213" cy="153268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810D78BF-BF7C-39D4-59F8-7D33724703BF}"/>
              </a:ext>
            </a:extLst>
          </p:cNvPr>
          <p:cNvCxnSpPr/>
          <p:nvPr/>
        </p:nvCxnSpPr>
        <p:spPr>
          <a:xfrm>
            <a:off x="5764556" y="4068885"/>
            <a:ext cx="20223" cy="132347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0987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b35af249-deba-4ae2-900f-d184203a9432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FE7047D33ACBE4D800956512DD0B6DD" ma:contentTypeVersion="20" ma:contentTypeDescription="Create a new document." ma:contentTypeScope="" ma:versionID="17d0820704fb2e20fd52bde7d9040af0">
  <xsd:schema xmlns:xsd="http://www.w3.org/2001/XMLSchema" xmlns:xs="http://www.w3.org/2001/XMLSchema" xmlns:p="http://schemas.microsoft.com/office/2006/metadata/properties" xmlns:ns3="1d79d784-43a9-4d9b-9eb1-d8c93ad70b87" xmlns:ns4="b35af249-deba-4ae2-900f-d184203a9432" targetNamespace="http://schemas.microsoft.com/office/2006/metadata/properties" ma:root="true" ma:fieldsID="b4fe594556d8ce1c3f8ef54bca124562" ns3:_="" ns4:_="">
    <xsd:import namespace="1d79d784-43a9-4d9b-9eb1-d8c93ad70b87"/>
    <xsd:import namespace="b35af249-deba-4ae2-900f-d184203a9432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3:LastSharedByUser" minOccurs="0"/>
                <xsd:element ref="ns3:LastSharedByTim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AutoKeyPoints" minOccurs="0"/>
                <xsd:element ref="ns4:MediaServiceKeyPoints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4:_activity" minOccurs="0"/>
                <xsd:element ref="ns4:MediaServiceObjectDetectorVersions" minOccurs="0"/>
                <xsd:element ref="ns4:MediaLengthInSeconds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79d784-43a9-4d9b-9eb1-d8c93ad70b8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  <xsd:element name="LastSharedByUser" ma:index="11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5af249-deba-4ae2-900f-d184203a943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6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_activity" ma:index="23" nillable="true" ma:displayName="_activity" ma:hidden="true" ma:internalName="_activity">
      <xsd:simpleType>
        <xsd:restriction base="dms:Note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ystemTags" ma:index="26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E4AE74A-5E2C-409B-AB3A-EFCA1D71753C}">
  <ds:schemaRefs>
    <ds:schemaRef ds:uri="http://schemas.microsoft.com/office/2006/documentManagement/types"/>
    <ds:schemaRef ds:uri="b35af249-deba-4ae2-900f-d184203a9432"/>
    <ds:schemaRef ds:uri="http://purl.org/dc/elements/1.1/"/>
    <ds:schemaRef ds:uri="http://schemas.microsoft.com/office/2006/metadata/properties"/>
    <ds:schemaRef ds:uri="http://purl.org/dc/terms/"/>
    <ds:schemaRef ds:uri="http://purl.org/dc/dcmitype/"/>
    <ds:schemaRef ds:uri="1d79d784-43a9-4d9b-9eb1-d8c93ad70b87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D576974E-9F49-4CA0-81AF-FE379FDBC21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C72FB58-8B4B-42B5-B946-97D9A4442C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d79d784-43a9-4d9b-9eb1-d8c93ad70b87"/>
    <ds:schemaRef ds:uri="b35af249-deba-4ae2-900f-d184203a943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Ollie Frary</dc:creator>
  <cp:lastModifiedBy>Sonya Blythe</cp:lastModifiedBy>
  <cp:revision>44</cp:revision>
  <cp:lastPrinted>2023-08-17T11:26:32Z</cp:lastPrinted>
  <dcterms:created xsi:type="dcterms:W3CDTF">2015-06-02T14:12:33Z</dcterms:created>
  <dcterms:modified xsi:type="dcterms:W3CDTF">2025-01-14T13:04:50Z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0x0101008FE7047D33ACBE4D800956512DD0B6DD</vt:lpwstr>
  </property>
</Properties>
</file>