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7" r:id="rId5"/>
    <p:sldId id="264" r:id="rId6"/>
    <p:sldId id="256" r:id="rId7"/>
    <p:sldId id="258" r:id="rId8"/>
    <p:sldId id="259" r:id="rId9"/>
    <p:sldId id="260" r:id="rId10"/>
    <p:sldId id="261" r:id="rId11"/>
    <p:sldId id="262" r:id="rId12"/>
    <p:sldId id="263" r:id="rId13"/>
  </p:sldIdLst>
  <p:sldSz cx="12192000" cy="6858000"/>
  <p:notesSz cx="9926638" cy="14357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720362"/>
          </a:xfrm>
          <a:prstGeom prst="rect">
            <a:avLst/>
          </a:prstGeom>
        </p:spPr>
        <p:txBody>
          <a:bodyPr vert="horz" lIns="138748" tIns="69376" rIns="138748" bIns="69376" rtlCol="0"/>
          <a:lstStyle>
            <a:lvl1pPr algn="l">
              <a:defRPr sz="19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720362"/>
          </a:xfrm>
          <a:prstGeom prst="rect">
            <a:avLst/>
          </a:prstGeom>
        </p:spPr>
        <p:txBody>
          <a:bodyPr vert="horz" lIns="138748" tIns="69376" rIns="138748" bIns="69376" rtlCol="0"/>
          <a:lstStyle>
            <a:lvl1pPr algn="r">
              <a:defRPr sz="1900"/>
            </a:lvl1pPr>
          </a:lstStyle>
          <a:p>
            <a:fld id="{368ED1D9-7C14-40D8-A2C4-BC6E8BAF590B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1795463"/>
            <a:ext cx="8612188" cy="4845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748" tIns="69376" rIns="138748" bIns="6937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6909474"/>
            <a:ext cx="7941310" cy="5653208"/>
          </a:xfrm>
          <a:prstGeom prst="rect">
            <a:avLst/>
          </a:prstGeom>
        </p:spPr>
        <p:txBody>
          <a:bodyPr vert="horz" lIns="138748" tIns="69376" rIns="138748" bIns="6937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13636994"/>
            <a:ext cx="4301543" cy="720360"/>
          </a:xfrm>
          <a:prstGeom prst="rect">
            <a:avLst/>
          </a:prstGeom>
        </p:spPr>
        <p:txBody>
          <a:bodyPr vert="horz" lIns="138748" tIns="69376" rIns="138748" bIns="69376" rtlCol="0" anchor="b"/>
          <a:lstStyle>
            <a:lvl1pPr algn="l">
              <a:defRPr sz="19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13636994"/>
            <a:ext cx="4301543" cy="720360"/>
          </a:xfrm>
          <a:prstGeom prst="rect">
            <a:avLst/>
          </a:prstGeom>
        </p:spPr>
        <p:txBody>
          <a:bodyPr vert="horz" lIns="138748" tIns="69376" rIns="138748" bIns="69376" rtlCol="0" anchor="b"/>
          <a:lstStyle>
            <a:lvl1pPr algn="r">
              <a:defRPr sz="1900"/>
            </a:lvl1pPr>
          </a:lstStyle>
          <a:p>
            <a:fld id="{38FDB133-80EF-454E-84FF-61DF2A5EF0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921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DB133-80EF-454E-84FF-61DF2A5EF07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481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DB133-80EF-454E-84FF-61DF2A5EF07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306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DB133-80EF-454E-84FF-61DF2A5EF07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77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9720-8257-F300-3AF9-53720E317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8B72CD-0B2A-388A-3CAD-1A1A95A214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9FECC-6553-CCE9-CD01-BCB586DC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F209-1EE7-4C64-86F9-2BA34A569206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C85F8-D67B-D190-9450-9684BF8C8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8BD0A-1EBE-B63F-452B-0BA08901C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F3849-085A-459B-B341-77CEDBE13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933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41336-B367-8B61-A346-804D15C56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A5A29-B3FB-E57F-4FC1-2FE75D4A7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C15D2-CAD8-3B38-F7FE-4ED3223F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F209-1EE7-4C64-86F9-2BA34A569206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E2298-B990-15E8-EA46-AA224EDB9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1B3E2-E6AD-7A8F-FD92-B060BF3E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F3849-085A-459B-B341-77CEDBE13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03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DBF087-9405-B953-6613-D94E834A54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0BB8BD-767E-F3BD-9DAA-EE9E21C7B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35C2F-36D4-D56C-2D35-C2D10B70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F209-1EE7-4C64-86F9-2BA34A569206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21411-DE75-A158-315A-635DBD3D3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F924A-7299-56F9-DE57-2ACA64101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F3849-085A-459B-B341-77CEDBE13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13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45F3-A340-F324-498E-768E35052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08072-4E8A-75DD-EA9D-35AC894D7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52E37-B719-AC5A-D74D-08C982010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F209-1EE7-4C64-86F9-2BA34A569206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9D8C4-980D-CAB1-0A5F-97F3BEF2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E177A-9D72-F3E6-0285-DD4C761C6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F3849-085A-459B-B341-77CEDBE13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358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4574E-236F-54ED-60E0-77043A82B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664B9-AC2E-DBB8-B5B2-33A1021A6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CB2A-59BB-0ED5-4971-599B4F74E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F209-1EE7-4C64-86F9-2BA34A569206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8166F-5729-743F-E748-71B182BB6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22BDE-1D47-077C-37ED-2F207093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F3849-085A-459B-B341-77CEDBE13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9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75D67-338C-322C-ACC6-80A2E76D8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379DF-4481-FA12-05CF-AE6AB193C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6A52E0-D833-54A3-ECCF-C2213282E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651FF9-9E41-F28E-18EE-A3B323C1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F209-1EE7-4C64-86F9-2BA34A569206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36480-98AA-2CD1-068F-D91D8AF88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8741B-8BFE-DBD7-87AC-5CBCEB19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F3849-085A-459B-B341-77CEDBE13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868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69A56-A985-BC3B-192B-DF002BC0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312C1-B335-5DA8-0BDD-17471B0CD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05467-0AEF-17FF-16B5-AB05616D9A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32E5D3-E353-0D65-B976-70FA80389F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460FD5-02EE-B9C3-5B86-900D2A07D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2BED74-8AAE-D9E7-13C3-3E232F19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F209-1EE7-4C64-86F9-2BA34A569206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5F144-7C67-E1DF-0E9B-1262C8940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0BFF59-836F-C045-772B-7A93C46A1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F3849-085A-459B-B341-77CEDBE13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817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2D71-71CF-CD96-F36E-0B46F4D7B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8FEDD0-B3B1-9A4B-98F3-4DB10B74A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F209-1EE7-4C64-86F9-2BA34A569206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AEB114-6729-8EC1-3E88-CA7E9CEF5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AC0A6A-3352-3F9B-909E-E8270872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F3849-085A-459B-B341-77CEDBE13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091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AF992A-A887-EA00-15D7-FBE0A9CE5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F209-1EE7-4C64-86F9-2BA34A569206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B8414-57BA-9581-F081-E65429141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84D54-BB38-0F63-50B5-36AEA7437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F3849-085A-459B-B341-77CEDBE13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54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83AC0-1A1F-F845-8836-50D2A294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DB461-9F53-A0A1-B56E-B3BBF0D08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7AC38-D7A7-E165-AC30-5978F7C30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E7A26-137B-018B-9FE5-CDD8E70D2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F209-1EE7-4C64-86F9-2BA34A569206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65AAE-7A9F-C9AF-F98A-67AE01916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6FCB6-4AEE-A606-9117-9FD1F5F51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F3849-085A-459B-B341-77CEDBE13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38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08055-3157-011A-E81F-40B807344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92E677-05B9-B30C-3F5C-BF91C29AC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572AC-59A4-8ADD-C7AF-9BD8768A8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6E7F7-5A61-60C1-B426-A3E327183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F209-1EE7-4C64-86F9-2BA34A569206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51352-BA7A-F391-63EB-280E1070F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612F9B-121E-1882-C5D9-693E38B2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F3849-085A-459B-B341-77CEDBE13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62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0E8B75-F221-9BBD-D473-11A3A2B19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CD374-11F6-4036-EE12-4E54FAE37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9E69D-EBFD-BDA2-34EE-1A6DF534B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85F209-1EE7-4C64-86F9-2BA34A569206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A41FC-3C40-5E95-5921-BD8A1D8A55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87BAC-4962-E22D-BD50-318675215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1F3849-085A-459B-B341-77CEDBE13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24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5.jpeg"/><Relationship Id="rId4" Type="http://schemas.openxmlformats.org/officeDocument/2006/relationships/image" Target="../media/image11.jpeg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5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2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jpeg"/><Relationship Id="rId5" Type="http://schemas.openxmlformats.org/officeDocument/2006/relationships/image" Target="../media/image8.png"/><Relationship Id="rId10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61448A-7D71-B662-7F30-EEBCF8A31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3812"/>
            <a:ext cx="12192000" cy="4924384"/>
          </a:xfrm>
          <a:prstGeom prst="rect">
            <a:avLst/>
          </a:prstGeom>
        </p:spPr>
      </p:pic>
      <p:pic>
        <p:nvPicPr>
          <p:cNvPr id="7" name="Picture 6" descr="A white rectangular object with red text&#10;&#10;Description automatically generated">
            <a:extLst>
              <a:ext uri="{FF2B5EF4-FFF2-40B4-BE49-F238E27FC236}">
                <a16:creationId xmlns:a16="http://schemas.microsoft.com/office/drawing/2014/main" id="{1FEEDC23-A27C-F253-3128-549CFB3D8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82" y="4297051"/>
            <a:ext cx="1529918" cy="25609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D6F50F-1BCF-947F-9EA4-5EDC09CB9A44}"/>
              </a:ext>
            </a:extLst>
          </p:cNvPr>
          <p:cNvSpPr/>
          <p:nvPr/>
        </p:nvSpPr>
        <p:spPr>
          <a:xfrm>
            <a:off x="3639845" y="488272"/>
            <a:ext cx="275207" cy="337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FED1C87-7794-BE19-16B6-B3624CDE7650}"/>
              </a:ext>
            </a:extLst>
          </p:cNvPr>
          <p:cNvSpPr/>
          <p:nvPr/>
        </p:nvSpPr>
        <p:spPr>
          <a:xfrm>
            <a:off x="1184564" y="3616036"/>
            <a:ext cx="7559386" cy="1178196"/>
          </a:xfrm>
          <a:custGeom>
            <a:avLst/>
            <a:gdLst>
              <a:gd name="connsiteX0" fmla="*/ 0 w 7559386"/>
              <a:gd name="connsiteY0" fmla="*/ 831273 h 1127414"/>
              <a:gd name="connsiteX1" fmla="*/ 332509 w 7559386"/>
              <a:gd name="connsiteY1" fmla="*/ 950769 h 1127414"/>
              <a:gd name="connsiteX2" fmla="*/ 576695 w 7559386"/>
              <a:gd name="connsiteY2" fmla="*/ 935182 h 1127414"/>
              <a:gd name="connsiteX3" fmla="*/ 1143000 w 7559386"/>
              <a:gd name="connsiteY3" fmla="*/ 872837 h 1127414"/>
              <a:gd name="connsiteX4" fmla="*/ 2296391 w 7559386"/>
              <a:gd name="connsiteY4" fmla="*/ 685800 h 1127414"/>
              <a:gd name="connsiteX5" fmla="*/ 3553691 w 7559386"/>
              <a:gd name="connsiteY5" fmla="*/ 488373 h 1127414"/>
              <a:gd name="connsiteX6" fmla="*/ 4494068 w 7559386"/>
              <a:gd name="connsiteY6" fmla="*/ 368878 h 1127414"/>
              <a:gd name="connsiteX7" fmla="*/ 5408468 w 7559386"/>
              <a:gd name="connsiteY7" fmla="*/ 306532 h 1127414"/>
              <a:gd name="connsiteX8" fmla="*/ 5985163 w 7559386"/>
              <a:gd name="connsiteY8" fmla="*/ 316923 h 1127414"/>
              <a:gd name="connsiteX9" fmla="*/ 6619009 w 7559386"/>
              <a:gd name="connsiteY9" fmla="*/ 337705 h 1127414"/>
              <a:gd name="connsiteX10" fmla="*/ 6899563 w 7559386"/>
              <a:gd name="connsiteY10" fmla="*/ 264969 h 1127414"/>
              <a:gd name="connsiteX11" fmla="*/ 7548995 w 7559386"/>
              <a:gd name="connsiteY11" fmla="*/ 0 h 1127414"/>
              <a:gd name="connsiteX12" fmla="*/ 7559386 w 7559386"/>
              <a:gd name="connsiteY12" fmla="*/ 181841 h 1127414"/>
              <a:gd name="connsiteX13" fmla="*/ 7439891 w 7559386"/>
              <a:gd name="connsiteY13" fmla="*/ 316923 h 1127414"/>
              <a:gd name="connsiteX14" fmla="*/ 7330786 w 7559386"/>
              <a:gd name="connsiteY14" fmla="*/ 384464 h 1127414"/>
              <a:gd name="connsiteX15" fmla="*/ 7039841 w 7559386"/>
              <a:gd name="connsiteY15" fmla="*/ 441614 h 1127414"/>
              <a:gd name="connsiteX16" fmla="*/ 6405995 w 7559386"/>
              <a:gd name="connsiteY16" fmla="*/ 415637 h 1127414"/>
              <a:gd name="connsiteX17" fmla="*/ 5689022 w 7559386"/>
              <a:gd name="connsiteY17" fmla="*/ 394855 h 1127414"/>
              <a:gd name="connsiteX18" fmla="*/ 4847359 w 7559386"/>
              <a:gd name="connsiteY18" fmla="*/ 431223 h 1127414"/>
              <a:gd name="connsiteX19" fmla="*/ 3964131 w 7559386"/>
              <a:gd name="connsiteY19" fmla="*/ 540328 h 1127414"/>
              <a:gd name="connsiteX20" fmla="*/ 3101686 w 7559386"/>
              <a:gd name="connsiteY20" fmla="*/ 690996 h 1127414"/>
              <a:gd name="connsiteX21" fmla="*/ 1470313 w 7559386"/>
              <a:gd name="connsiteY21" fmla="*/ 992332 h 1127414"/>
              <a:gd name="connsiteX22" fmla="*/ 794904 w 7559386"/>
              <a:gd name="connsiteY22" fmla="*/ 1127414 h 1127414"/>
              <a:gd name="connsiteX23" fmla="*/ 410441 w 7559386"/>
              <a:gd name="connsiteY23" fmla="*/ 1111828 h 1127414"/>
              <a:gd name="connsiteX24" fmla="*/ 181841 w 7559386"/>
              <a:gd name="connsiteY24" fmla="*/ 1018309 h 1127414"/>
              <a:gd name="connsiteX25" fmla="*/ 41563 w 7559386"/>
              <a:gd name="connsiteY25" fmla="*/ 904009 h 1127414"/>
              <a:gd name="connsiteX26" fmla="*/ 0 w 7559386"/>
              <a:gd name="connsiteY26" fmla="*/ 831273 h 1127414"/>
              <a:gd name="connsiteX0" fmla="*/ 0 w 7559386"/>
              <a:gd name="connsiteY0" fmla="*/ 831273 h 1178196"/>
              <a:gd name="connsiteX1" fmla="*/ 332509 w 7559386"/>
              <a:gd name="connsiteY1" fmla="*/ 950769 h 1178196"/>
              <a:gd name="connsiteX2" fmla="*/ 576695 w 7559386"/>
              <a:gd name="connsiteY2" fmla="*/ 935182 h 1178196"/>
              <a:gd name="connsiteX3" fmla="*/ 1143000 w 7559386"/>
              <a:gd name="connsiteY3" fmla="*/ 872837 h 1178196"/>
              <a:gd name="connsiteX4" fmla="*/ 2296391 w 7559386"/>
              <a:gd name="connsiteY4" fmla="*/ 685800 h 1178196"/>
              <a:gd name="connsiteX5" fmla="*/ 3553691 w 7559386"/>
              <a:gd name="connsiteY5" fmla="*/ 488373 h 1178196"/>
              <a:gd name="connsiteX6" fmla="*/ 4494068 w 7559386"/>
              <a:gd name="connsiteY6" fmla="*/ 368878 h 1178196"/>
              <a:gd name="connsiteX7" fmla="*/ 5408468 w 7559386"/>
              <a:gd name="connsiteY7" fmla="*/ 306532 h 1178196"/>
              <a:gd name="connsiteX8" fmla="*/ 5985163 w 7559386"/>
              <a:gd name="connsiteY8" fmla="*/ 316923 h 1178196"/>
              <a:gd name="connsiteX9" fmla="*/ 6619009 w 7559386"/>
              <a:gd name="connsiteY9" fmla="*/ 337705 h 1178196"/>
              <a:gd name="connsiteX10" fmla="*/ 6899563 w 7559386"/>
              <a:gd name="connsiteY10" fmla="*/ 264969 h 1178196"/>
              <a:gd name="connsiteX11" fmla="*/ 7548995 w 7559386"/>
              <a:gd name="connsiteY11" fmla="*/ 0 h 1178196"/>
              <a:gd name="connsiteX12" fmla="*/ 7559386 w 7559386"/>
              <a:gd name="connsiteY12" fmla="*/ 181841 h 1178196"/>
              <a:gd name="connsiteX13" fmla="*/ 7439891 w 7559386"/>
              <a:gd name="connsiteY13" fmla="*/ 316923 h 1178196"/>
              <a:gd name="connsiteX14" fmla="*/ 7330786 w 7559386"/>
              <a:gd name="connsiteY14" fmla="*/ 384464 h 1178196"/>
              <a:gd name="connsiteX15" fmla="*/ 7039841 w 7559386"/>
              <a:gd name="connsiteY15" fmla="*/ 441614 h 1178196"/>
              <a:gd name="connsiteX16" fmla="*/ 6405995 w 7559386"/>
              <a:gd name="connsiteY16" fmla="*/ 415637 h 1178196"/>
              <a:gd name="connsiteX17" fmla="*/ 5689022 w 7559386"/>
              <a:gd name="connsiteY17" fmla="*/ 394855 h 1178196"/>
              <a:gd name="connsiteX18" fmla="*/ 4847359 w 7559386"/>
              <a:gd name="connsiteY18" fmla="*/ 431223 h 1178196"/>
              <a:gd name="connsiteX19" fmla="*/ 3964131 w 7559386"/>
              <a:gd name="connsiteY19" fmla="*/ 540328 h 1178196"/>
              <a:gd name="connsiteX20" fmla="*/ 3101686 w 7559386"/>
              <a:gd name="connsiteY20" fmla="*/ 690996 h 1178196"/>
              <a:gd name="connsiteX21" fmla="*/ 1470313 w 7559386"/>
              <a:gd name="connsiteY21" fmla="*/ 992332 h 1178196"/>
              <a:gd name="connsiteX22" fmla="*/ 794904 w 7559386"/>
              <a:gd name="connsiteY22" fmla="*/ 1127414 h 1178196"/>
              <a:gd name="connsiteX23" fmla="*/ 439938 w 7559386"/>
              <a:gd name="connsiteY23" fmla="*/ 1178196 h 1178196"/>
              <a:gd name="connsiteX24" fmla="*/ 181841 w 7559386"/>
              <a:gd name="connsiteY24" fmla="*/ 1018309 h 1178196"/>
              <a:gd name="connsiteX25" fmla="*/ 41563 w 7559386"/>
              <a:gd name="connsiteY25" fmla="*/ 904009 h 1178196"/>
              <a:gd name="connsiteX26" fmla="*/ 0 w 7559386"/>
              <a:gd name="connsiteY26" fmla="*/ 831273 h 1178196"/>
              <a:gd name="connsiteX0" fmla="*/ 0 w 7559386"/>
              <a:gd name="connsiteY0" fmla="*/ 831273 h 1178196"/>
              <a:gd name="connsiteX1" fmla="*/ 332509 w 7559386"/>
              <a:gd name="connsiteY1" fmla="*/ 950769 h 1178196"/>
              <a:gd name="connsiteX2" fmla="*/ 576695 w 7559386"/>
              <a:gd name="connsiteY2" fmla="*/ 935182 h 1178196"/>
              <a:gd name="connsiteX3" fmla="*/ 1143000 w 7559386"/>
              <a:gd name="connsiteY3" fmla="*/ 872837 h 1178196"/>
              <a:gd name="connsiteX4" fmla="*/ 2296391 w 7559386"/>
              <a:gd name="connsiteY4" fmla="*/ 685800 h 1178196"/>
              <a:gd name="connsiteX5" fmla="*/ 3553691 w 7559386"/>
              <a:gd name="connsiteY5" fmla="*/ 488373 h 1178196"/>
              <a:gd name="connsiteX6" fmla="*/ 4494068 w 7559386"/>
              <a:gd name="connsiteY6" fmla="*/ 368878 h 1178196"/>
              <a:gd name="connsiteX7" fmla="*/ 5408468 w 7559386"/>
              <a:gd name="connsiteY7" fmla="*/ 306532 h 1178196"/>
              <a:gd name="connsiteX8" fmla="*/ 5985163 w 7559386"/>
              <a:gd name="connsiteY8" fmla="*/ 316923 h 1178196"/>
              <a:gd name="connsiteX9" fmla="*/ 6619009 w 7559386"/>
              <a:gd name="connsiteY9" fmla="*/ 337705 h 1178196"/>
              <a:gd name="connsiteX10" fmla="*/ 6899563 w 7559386"/>
              <a:gd name="connsiteY10" fmla="*/ 264969 h 1178196"/>
              <a:gd name="connsiteX11" fmla="*/ 7548995 w 7559386"/>
              <a:gd name="connsiteY11" fmla="*/ 0 h 1178196"/>
              <a:gd name="connsiteX12" fmla="*/ 7559386 w 7559386"/>
              <a:gd name="connsiteY12" fmla="*/ 181841 h 1178196"/>
              <a:gd name="connsiteX13" fmla="*/ 7439891 w 7559386"/>
              <a:gd name="connsiteY13" fmla="*/ 316923 h 1178196"/>
              <a:gd name="connsiteX14" fmla="*/ 7330786 w 7559386"/>
              <a:gd name="connsiteY14" fmla="*/ 384464 h 1178196"/>
              <a:gd name="connsiteX15" fmla="*/ 7039841 w 7559386"/>
              <a:gd name="connsiteY15" fmla="*/ 441614 h 1178196"/>
              <a:gd name="connsiteX16" fmla="*/ 6405995 w 7559386"/>
              <a:gd name="connsiteY16" fmla="*/ 415637 h 1178196"/>
              <a:gd name="connsiteX17" fmla="*/ 5689022 w 7559386"/>
              <a:gd name="connsiteY17" fmla="*/ 394855 h 1178196"/>
              <a:gd name="connsiteX18" fmla="*/ 4847359 w 7559386"/>
              <a:gd name="connsiteY18" fmla="*/ 431223 h 1178196"/>
              <a:gd name="connsiteX19" fmla="*/ 3964131 w 7559386"/>
              <a:gd name="connsiteY19" fmla="*/ 540328 h 1178196"/>
              <a:gd name="connsiteX20" fmla="*/ 3101686 w 7559386"/>
              <a:gd name="connsiteY20" fmla="*/ 690996 h 1178196"/>
              <a:gd name="connsiteX21" fmla="*/ 1470313 w 7559386"/>
              <a:gd name="connsiteY21" fmla="*/ 992332 h 1178196"/>
              <a:gd name="connsiteX22" fmla="*/ 802279 w 7559386"/>
              <a:gd name="connsiteY22" fmla="*/ 1171660 h 1178196"/>
              <a:gd name="connsiteX23" fmla="*/ 439938 w 7559386"/>
              <a:gd name="connsiteY23" fmla="*/ 1178196 h 1178196"/>
              <a:gd name="connsiteX24" fmla="*/ 181841 w 7559386"/>
              <a:gd name="connsiteY24" fmla="*/ 1018309 h 1178196"/>
              <a:gd name="connsiteX25" fmla="*/ 41563 w 7559386"/>
              <a:gd name="connsiteY25" fmla="*/ 904009 h 1178196"/>
              <a:gd name="connsiteX26" fmla="*/ 0 w 7559386"/>
              <a:gd name="connsiteY26" fmla="*/ 831273 h 1178196"/>
              <a:gd name="connsiteX0" fmla="*/ 0 w 7559386"/>
              <a:gd name="connsiteY0" fmla="*/ 831273 h 1178196"/>
              <a:gd name="connsiteX1" fmla="*/ 332509 w 7559386"/>
              <a:gd name="connsiteY1" fmla="*/ 950769 h 1178196"/>
              <a:gd name="connsiteX2" fmla="*/ 576695 w 7559386"/>
              <a:gd name="connsiteY2" fmla="*/ 935182 h 1178196"/>
              <a:gd name="connsiteX3" fmla="*/ 1143000 w 7559386"/>
              <a:gd name="connsiteY3" fmla="*/ 872837 h 1178196"/>
              <a:gd name="connsiteX4" fmla="*/ 2296391 w 7559386"/>
              <a:gd name="connsiteY4" fmla="*/ 685800 h 1178196"/>
              <a:gd name="connsiteX5" fmla="*/ 3553691 w 7559386"/>
              <a:gd name="connsiteY5" fmla="*/ 488373 h 1178196"/>
              <a:gd name="connsiteX6" fmla="*/ 4494068 w 7559386"/>
              <a:gd name="connsiteY6" fmla="*/ 368878 h 1178196"/>
              <a:gd name="connsiteX7" fmla="*/ 5408468 w 7559386"/>
              <a:gd name="connsiteY7" fmla="*/ 306532 h 1178196"/>
              <a:gd name="connsiteX8" fmla="*/ 5985163 w 7559386"/>
              <a:gd name="connsiteY8" fmla="*/ 316923 h 1178196"/>
              <a:gd name="connsiteX9" fmla="*/ 6619009 w 7559386"/>
              <a:gd name="connsiteY9" fmla="*/ 337705 h 1178196"/>
              <a:gd name="connsiteX10" fmla="*/ 6899563 w 7559386"/>
              <a:gd name="connsiteY10" fmla="*/ 264969 h 1178196"/>
              <a:gd name="connsiteX11" fmla="*/ 7548995 w 7559386"/>
              <a:gd name="connsiteY11" fmla="*/ 0 h 1178196"/>
              <a:gd name="connsiteX12" fmla="*/ 7559386 w 7559386"/>
              <a:gd name="connsiteY12" fmla="*/ 181841 h 1178196"/>
              <a:gd name="connsiteX13" fmla="*/ 7439891 w 7559386"/>
              <a:gd name="connsiteY13" fmla="*/ 316923 h 1178196"/>
              <a:gd name="connsiteX14" fmla="*/ 7330786 w 7559386"/>
              <a:gd name="connsiteY14" fmla="*/ 384464 h 1178196"/>
              <a:gd name="connsiteX15" fmla="*/ 7039841 w 7559386"/>
              <a:gd name="connsiteY15" fmla="*/ 441614 h 1178196"/>
              <a:gd name="connsiteX16" fmla="*/ 6405995 w 7559386"/>
              <a:gd name="connsiteY16" fmla="*/ 415637 h 1178196"/>
              <a:gd name="connsiteX17" fmla="*/ 5689022 w 7559386"/>
              <a:gd name="connsiteY17" fmla="*/ 394855 h 1178196"/>
              <a:gd name="connsiteX18" fmla="*/ 4847359 w 7559386"/>
              <a:gd name="connsiteY18" fmla="*/ 431223 h 1178196"/>
              <a:gd name="connsiteX19" fmla="*/ 3964131 w 7559386"/>
              <a:gd name="connsiteY19" fmla="*/ 540328 h 1178196"/>
              <a:gd name="connsiteX20" fmla="*/ 3101686 w 7559386"/>
              <a:gd name="connsiteY20" fmla="*/ 690996 h 1178196"/>
              <a:gd name="connsiteX21" fmla="*/ 1492435 w 7559386"/>
              <a:gd name="connsiteY21" fmla="*/ 1014455 h 1178196"/>
              <a:gd name="connsiteX22" fmla="*/ 802279 w 7559386"/>
              <a:gd name="connsiteY22" fmla="*/ 1171660 h 1178196"/>
              <a:gd name="connsiteX23" fmla="*/ 439938 w 7559386"/>
              <a:gd name="connsiteY23" fmla="*/ 1178196 h 1178196"/>
              <a:gd name="connsiteX24" fmla="*/ 181841 w 7559386"/>
              <a:gd name="connsiteY24" fmla="*/ 1018309 h 1178196"/>
              <a:gd name="connsiteX25" fmla="*/ 41563 w 7559386"/>
              <a:gd name="connsiteY25" fmla="*/ 904009 h 1178196"/>
              <a:gd name="connsiteX26" fmla="*/ 0 w 7559386"/>
              <a:gd name="connsiteY26" fmla="*/ 831273 h 1178196"/>
              <a:gd name="connsiteX0" fmla="*/ 0 w 7559386"/>
              <a:gd name="connsiteY0" fmla="*/ 831273 h 1178196"/>
              <a:gd name="connsiteX1" fmla="*/ 332509 w 7559386"/>
              <a:gd name="connsiteY1" fmla="*/ 950769 h 1178196"/>
              <a:gd name="connsiteX2" fmla="*/ 576695 w 7559386"/>
              <a:gd name="connsiteY2" fmla="*/ 935182 h 1178196"/>
              <a:gd name="connsiteX3" fmla="*/ 1143000 w 7559386"/>
              <a:gd name="connsiteY3" fmla="*/ 872837 h 1178196"/>
              <a:gd name="connsiteX4" fmla="*/ 2296391 w 7559386"/>
              <a:gd name="connsiteY4" fmla="*/ 685800 h 1178196"/>
              <a:gd name="connsiteX5" fmla="*/ 3553691 w 7559386"/>
              <a:gd name="connsiteY5" fmla="*/ 488373 h 1178196"/>
              <a:gd name="connsiteX6" fmla="*/ 4494068 w 7559386"/>
              <a:gd name="connsiteY6" fmla="*/ 368878 h 1178196"/>
              <a:gd name="connsiteX7" fmla="*/ 5408468 w 7559386"/>
              <a:gd name="connsiteY7" fmla="*/ 306532 h 1178196"/>
              <a:gd name="connsiteX8" fmla="*/ 5985163 w 7559386"/>
              <a:gd name="connsiteY8" fmla="*/ 316923 h 1178196"/>
              <a:gd name="connsiteX9" fmla="*/ 6619009 w 7559386"/>
              <a:gd name="connsiteY9" fmla="*/ 337705 h 1178196"/>
              <a:gd name="connsiteX10" fmla="*/ 6899563 w 7559386"/>
              <a:gd name="connsiteY10" fmla="*/ 264969 h 1178196"/>
              <a:gd name="connsiteX11" fmla="*/ 7548995 w 7559386"/>
              <a:gd name="connsiteY11" fmla="*/ 0 h 1178196"/>
              <a:gd name="connsiteX12" fmla="*/ 7559386 w 7559386"/>
              <a:gd name="connsiteY12" fmla="*/ 181841 h 1178196"/>
              <a:gd name="connsiteX13" fmla="*/ 7439891 w 7559386"/>
              <a:gd name="connsiteY13" fmla="*/ 316923 h 1178196"/>
              <a:gd name="connsiteX14" fmla="*/ 7330786 w 7559386"/>
              <a:gd name="connsiteY14" fmla="*/ 384464 h 1178196"/>
              <a:gd name="connsiteX15" fmla="*/ 7039841 w 7559386"/>
              <a:gd name="connsiteY15" fmla="*/ 441614 h 1178196"/>
              <a:gd name="connsiteX16" fmla="*/ 6405995 w 7559386"/>
              <a:gd name="connsiteY16" fmla="*/ 415637 h 1178196"/>
              <a:gd name="connsiteX17" fmla="*/ 5689022 w 7559386"/>
              <a:gd name="connsiteY17" fmla="*/ 394855 h 1178196"/>
              <a:gd name="connsiteX18" fmla="*/ 4847359 w 7559386"/>
              <a:gd name="connsiteY18" fmla="*/ 431223 h 1178196"/>
              <a:gd name="connsiteX19" fmla="*/ 3964131 w 7559386"/>
              <a:gd name="connsiteY19" fmla="*/ 540328 h 1178196"/>
              <a:gd name="connsiteX20" fmla="*/ 3131183 w 7559386"/>
              <a:gd name="connsiteY20" fmla="*/ 720493 h 1178196"/>
              <a:gd name="connsiteX21" fmla="*/ 1492435 w 7559386"/>
              <a:gd name="connsiteY21" fmla="*/ 1014455 h 1178196"/>
              <a:gd name="connsiteX22" fmla="*/ 802279 w 7559386"/>
              <a:gd name="connsiteY22" fmla="*/ 1171660 h 1178196"/>
              <a:gd name="connsiteX23" fmla="*/ 439938 w 7559386"/>
              <a:gd name="connsiteY23" fmla="*/ 1178196 h 1178196"/>
              <a:gd name="connsiteX24" fmla="*/ 181841 w 7559386"/>
              <a:gd name="connsiteY24" fmla="*/ 1018309 h 1178196"/>
              <a:gd name="connsiteX25" fmla="*/ 41563 w 7559386"/>
              <a:gd name="connsiteY25" fmla="*/ 904009 h 1178196"/>
              <a:gd name="connsiteX26" fmla="*/ 0 w 7559386"/>
              <a:gd name="connsiteY26" fmla="*/ 831273 h 1178196"/>
              <a:gd name="connsiteX0" fmla="*/ 0 w 7559386"/>
              <a:gd name="connsiteY0" fmla="*/ 831273 h 1178196"/>
              <a:gd name="connsiteX1" fmla="*/ 332509 w 7559386"/>
              <a:gd name="connsiteY1" fmla="*/ 950769 h 1178196"/>
              <a:gd name="connsiteX2" fmla="*/ 576695 w 7559386"/>
              <a:gd name="connsiteY2" fmla="*/ 935182 h 1178196"/>
              <a:gd name="connsiteX3" fmla="*/ 1143000 w 7559386"/>
              <a:gd name="connsiteY3" fmla="*/ 872837 h 1178196"/>
              <a:gd name="connsiteX4" fmla="*/ 2296391 w 7559386"/>
              <a:gd name="connsiteY4" fmla="*/ 685800 h 1178196"/>
              <a:gd name="connsiteX5" fmla="*/ 3553691 w 7559386"/>
              <a:gd name="connsiteY5" fmla="*/ 488373 h 1178196"/>
              <a:gd name="connsiteX6" fmla="*/ 4494068 w 7559386"/>
              <a:gd name="connsiteY6" fmla="*/ 368878 h 1178196"/>
              <a:gd name="connsiteX7" fmla="*/ 5408468 w 7559386"/>
              <a:gd name="connsiteY7" fmla="*/ 306532 h 1178196"/>
              <a:gd name="connsiteX8" fmla="*/ 5985163 w 7559386"/>
              <a:gd name="connsiteY8" fmla="*/ 316923 h 1178196"/>
              <a:gd name="connsiteX9" fmla="*/ 6619009 w 7559386"/>
              <a:gd name="connsiteY9" fmla="*/ 337705 h 1178196"/>
              <a:gd name="connsiteX10" fmla="*/ 6899563 w 7559386"/>
              <a:gd name="connsiteY10" fmla="*/ 264969 h 1178196"/>
              <a:gd name="connsiteX11" fmla="*/ 7548995 w 7559386"/>
              <a:gd name="connsiteY11" fmla="*/ 0 h 1178196"/>
              <a:gd name="connsiteX12" fmla="*/ 7559386 w 7559386"/>
              <a:gd name="connsiteY12" fmla="*/ 181841 h 1178196"/>
              <a:gd name="connsiteX13" fmla="*/ 7439891 w 7559386"/>
              <a:gd name="connsiteY13" fmla="*/ 316923 h 1178196"/>
              <a:gd name="connsiteX14" fmla="*/ 7330786 w 7559386"/>
              <a:gd name="connsiteY14" fmla="*/ 384464 h 1178196"/>
              <a:gd name="connsiteX15" fmla="*/ 7039841 w 7559386"/>
              <a:gd name="connsiteY15" fmla="*/ 441614 h 1178196"/>
              <a:gd name="connsiteX16" fmla="*/ 6405995 w 7559386"/>
              <a:gd name="connsiteY16" fmla="*/ 415637 h 1178196"/>
              <a:gd name="connsiteX17" fmla="*/ 5689022 w 7559386"/>
              <a:gd name="connsiteY17" fmla="*/ 394855 h 1178196"/>
              <a:gd name="connsiteX18" fmla="*/ 4847359 w 7559386"/>
              <a:gd name="connsiteY18" fmla="*/ 431223 h 1178196"/>
              <a:gd name="connsiteX19" fmla="*/ 3978879 w 7559386"/>
              <a:gd name="connsiteY19" fmla="*/ 562451 h 1178196"/>
              <a:gd name="connsiteX20" fmla="*/ 3131183 w 7559386"/>
              <a:gd name="connsiteY20" fmla="*/ 720493 h 1178196"/>
              <a:gd name="connsiteX21" fmla="*/ 1492435 w 7559386"/>
              <a:gd name="connsiteY21" fmla="*/ 1014455 h 1178196"/>
              <a:gd name="connsiteX22" fmla="*/ 802279 w 7559386"/>
              <a:gd name="connsiteY22" fmla="*/ 1171660 h 1178196"/>
              <a:gd name="connsiteX23" fmla="*/ 439938 w 7559386"/>
              <a:gd name="connsiteY23" fmla="*/ 1178196 h 1178196"/>
              <a:gd name="connsiteX24" fmla="*/ 181841 w 7559386"/>
              <a:gd name="connsiteY24" fmla="*/ 1018309 h 1178196"/>
              <a:gd name="connsiteX25" fmla="*/ 41563 w 7559386"/>
              <a:gd name="connsiteY25" fmla="*/ 904009 h 1178196"/>
              <a:gd name="connsiteX26" fmla="*/ 0 w 7559386"/>
              <a:gd name="connsiteY26" fmla="*/ 831273 h 1178196"/>
              <a:gd name="connsiteX0" fmla="*/ 0 w 7559386"/>
              <a:gd name="connsiteY0" fmla="*/ 831273 h 1178196"/>
              <a:gd name="connsiteX1" fmla="*/ 332509 w 7559386"/>
              <a:gd name="connsiteY1" fmla="*/ 950769 h 1178196"/>
              <a:gd name="connsiteX2" fmla="*/ 576695 w 7559386"/>
              <a:gd name="connsiteY2" fmla="*/ 935182 h 1178196"/>
              <a:gd name="connsiteX3" fmla="*/ 1143000 w 7559386"/>
              <a:gd name="connsiteY3" fmla="*/ 872837 h 1178196"/>
              <a:gd name="connsiteX4" fmla="*/ 2296391 w 7559386"/>
              <a:gd name="connsiteY4" fmla="*/ 685800 h 1178196"/>
              <a:gd name="connsiteX5" fmla="*/ 3553691 w 7559386"/>
              <a:gd name="connsiteY5" fmla="*/ 488373 h 1178196"/>
              <a:gd name="connsiteX6" fmla="*/ 4494068 w 7559386"/>
              <a:gd name="connsiteY6" fmla="*/ 368878 h 1178196"/>
              <a:gd name="connsiteX7" fmla="*/ 5408468 w 7559386"/>
              <a:gd name="connsiteY7" fmla="*/ 306532 h 1178196"/>
              <a:gd name="connsiteX8" fmla="*/ 5985163 w 7559386"/>
              <a:gd name="connsiteY8" fmla="*/ 316923 h 1178196"/>
              <a:gd name="connsiteX9" fmla="*/ 6619009 w 7559386"/>
              <a:gd name="connsiteY9" fmla="*/ 337705 h 1178196"/>
              <a:gd name="connsiteX10" fmla="*/ 6899563 w 7559386"/>
              <a:gd name="connsiteY10" fmla="*/ 264969 h 1178196"/>
              <a:gd name="connsiteX11" fmla="*/ 7548995 w 7559386"/>
              <a:gd name="connsiteY11" fmla="*/ 0 h 1178196"/>
              <a:gd name="connsiteX12" fmla="*/ 7559386 w 7559386"/>
              <a:gd name="connsiteY12" fmla="*/ 181841 h 1178196"/>
              <a:gd name="connsiteX13" fmla="*/ 7439891 w 7559386"/>
              <a:gd name="connsiteY13" fmla="*/ 316923 h 1178196"/>
              <a:gd name="connsiteX14" fmla="*/ 7330786 w 7559386"/>
              <a:gd name="connsiteY14" fmla="*/ 384464 h 1178196"/>
              <a:gd name="connsiteX15" fmla="*/ 7039841 w 7559386"/>
              <a:gd name="connsiteY15" fmla="*/ 441614 h 1178196"/>
              <a:gd name="connsiteX16" fmla="*/ 6405995 w 7559386"/>
              <a:gd name="connsiteY16" fmla="*/ 415637 h 1178196"/>
              <a:gd name="connsiteX17" fmla="*/ 5689022 w 7559386"/>
              <a:gd name="connsiteY17" fmla="*/ 394855 h 1178196"/>
              <a:gd name="connsiteX18" fmla="*/ 4854733 w 7559386"/>
              <a:gd name="connsiteY18" fmla="*/ 482842 h 1178196"/>
              <a:gd name="connsiteX19" fmla="*/ 3978879 w 7559386"/>
              <a:gd name="connsiteY19" fmla="*/ 562451 h 1178196"/>
              <a:gd name="connsiteX20" fmla="*/ 3131183 w 7559386"/>
              <a:gd name="connsiteY20" fmla="*/ 720493 h 1178196"/>
              <a:gd name="connsiteX21" fmla="*/ 1492435 w 7559386"/>
              <a:gd name="connsiteY21" fmla="*/ 1014455 h 1178196"/>
              <a:gd name="connsiteX22" fmla="*/ 802279 w 7559386"/>
              <a:gd name="connsiteY22" fmla="*/ 1171660 h 1178196"/>
              <a:gd name="connsiteX23" fmla="*/ 439938 w 7559386"/>
              <a:gd name="connsiteY23" fmla="*/ 1178196 h 1178196"/>
              <a:gd name="connsiteX24" fmla="*/ 181841 w 7559386"/>
              <a:gd name="connsiteY24" fmla="*/ 1018309 h 1178196"/>
              <a:gd name="connsiteX25" fmla="*/ 41563 w 7559386"/>
              <a:gd name="connsiteY25" fmla="*/ 904009 h 1178196"/>
              <a:gd name="connsiteX26" fmla="*/ 0 w 7559386"/>
              <a:gd name="connsiteY26" fmla="*/ 831273 h 1178196"/>
              <a:gd name="connsiteX0" fmla="*/ 0 w 7559386"/>
              <a:gd name="connsiteY0" fmla="*/ 831273 h 1178196"/>
              <a:gd name="connsiteX1" fmla="*/ 332509 w 7559386"/>
              <a:gd name="connsiteY1" fmla="*/ 950769 h 1178196"/>
              <a:gd name="connsiteX2" fmla="*/ 576695 w 7559386"/>
              <a:gd name="connsiteY2" fmla="*/ 935182 h 1178196"/>
              <a:gd name="connsiteX3" fmla="*/ 1143000 w 7559386"/>
              <a:gd name="connsiteY3" fmla="*/ 872837 h 1178196"/>
              <a:gd name="connsiteX4" fmla="*/ 2296391 w 7559386"/>
              <a:gd name="connsiteY4" fmla="*/ 685800 h 1178196"/>
              <a:gd name="connsiteX5" fmla="*/ 3553691 w 7559386"/>
              <a:gd name="connsiteY5" fmla="*/ 488373 h 1178196"/>
              <a:gd name="connsiteX6" fmla="*/ 4494068 w 7559386"/>
              <a:gd name="connsiteY6" fmla="*/ 368878 h 1178196"/>
              <a:gd name="connsiteX7" fmla="*/ 5408468 w 7559386"/>
              <a:gd name="connsiteY7" fmla="*/ 306532 h 1178196"/>
              <a:gd name="connsiteX8" fmla="*/ 5985163 w 7559386"/>
              <a:gd name="connsiteY8" fmla="*/ 316923 h 1178196"/>
              <a:gd name="connsiteX9" fmla="*/ 6619009 w 7559386"/>
              <a:gd name="connsiteY9" fmla="*/ 337705 h 1178196"/>
              <a:gd name="connsiteX10" fmla="*/ 6899563 w 7559386"/>
              <a:gd name="connsiteY10" fmla="*/ 264969 h 1178196"/>
              <a:gd name="connsiteX11" fmla="*/ 7548995 w 7559386"/>
              <a:gd name="connsiteY11" fmla="*/ 0 h 1178196"/>
              <a:gd name="connsiteX12" fmla="*/ 7559386 w 7559386"/>
              <a:gd name="connsiteY12" fmla="*/ 181841 h 1178196"/>
              <a:gd name="connsiteX13" fmla="*/ 7439891 w 7559386"/>
              <a:gd name="connsiteY13" fmla="*/ 316923 h 1178196"/>
              <a:gd name="connsiteX14" fmla="*/ 7330786 w 7559386"/>
              <a:gd name="connsiteY14" fmla="*/ 384464 h 1178196"/>
              <a:gd name="connsiteX15" fmla="*/ 7039841 w 7559386"/>
              <a:gd name="connsiteY15" fmla="*/ 441614 h 1178196"/>
              <a:gd name="connsiteX16" fmla="*/ 6405995 w 7559386"/>
              <a:gd name="connsiteY16" fmla="*/ 415637 h 1178196"/>
              <a:gd name="connsiteX17" fmla="*/ 5689022 w 7559386"/>
              <a:gd name="connsiteY17" fmla="*/ 394855 h 1178196"/>
              <a:gd name="connsiteX18" fmla="*/ 4854733 w 7559386"/>
              <a:gd name="connsiteY18" fmla="*/ 453346 h 1178196"/>
              <a:gd name="connsiteX19" fmla="*/ 3978879 w 7559386"/>
              <a:gd name="connsiteY19" fmla="*/ 562451 h 1178196"/>
              <a:gd name="connsiteX20" fmla="*/ 3131183 w 7559386"/>
              <a:gd name="connsiteY20" fmla="*/ 720493 h 1178196"/>
              <a:gd name="connsiteX21" fmla="*/ 1492435 w 7559386"/>
              <a:gd name="connsiteY21" fmla="*/ 1014455 h 1178196"/>
              <a:gd name="connsiteX22" fmla="*/ 802279 w 7559386"/>
              <a:gd name="connsiteY22" fmla="*/ 1171660 h 1178196"/>
              <a:gd name="connsiteX23" fmla="*/ 439938 w 7559386"/>
              <a:gd name="connsiteY23" fmla="*/ 1178196 h 1178196"/>
              <a:gd name="connsiteX24" fmla="*/ 181841 w 7559386"/>
              <a:gd name="connsiteY24" fmla="*/ 1018309 h 1178196"/>
              <a:gd name="connsiteX25" fmla="*/ 41563 w 7559386"/>
              <a:gd name="connsiteY25" fmla="*/ 904009 h 1178196"/>
              <a:gd name="connsiteX26" fmla="*/ 0 w 7559386"/>
              <a:gd name="connsiteY26" fmla="*/ 831273 h 1178196"/>
              <a:gd name="connsiteX0" fmla="*/ 0 w 7559386"/>
              <a:gd name="connsiteY0" fmla="*/ 831273 h 1178196"/>
              <a:gd name="connsiteX1" fmla="*/ 332509 w 7559386"/>
              <a:gd name="connsiteY1" fmla="*/ 950769 h 1178196"/>
              <a:gd name="connsiteX2" fmla="*/ 576695 w 7559386"/>
              <a:gd name="connsiteY2" fmla="*/ 935182 h 1178196"/>
              <a:gd name="connsiteX3" fmla="*/ 1143000 w 7559386"/>
              <a:gd name="connsiteY3" fmla="*/ 872837 h 1178196"/>
              <a:gd name="connsiteX4" fmla="*/ 2296391 w 7559386"/>
              <a:gd name="connsiteY4" fmla="*/ 685800 h 1178196"/>
              <a:gd name="connsiteX5" fmla="*/ 3553691 w 7559386"/>
              <a:gd name="connsiteY5" fmla="*/ 488373 h 1178196"/>
              <a:gd name="connsiteX6" fmla="*/ 4494068 w 7559386"/>
              <a:gd name="connsiteY6" fmla="*/ 368878 h 1178196"/>
              <a:gd name="connsiteX7" fmla="*/ 5408468 w 7559386"/>
              <a:gd name="connsiteY7" fmla="*/ 306532 h 1178196"/>
              <a:gd name="connsiteX8" fmla="*/ 5985163 w 7559386"/>
              <a:gd name="connsiteY8" fmla="*/ 316923 h 1178196"/>
              <a:gd name="connsiteX9" fmla="*/ 6619009 w 7559386"/>
              <a:gd name="connsiteY9" fmla="*/ 337705 h 1178196"/>
              <a:gd name="connsiteX10" fmla="*/ 6899563 w 7559386"/>
              <a:gd name="connsiteY10" fmla="*/ 264969 h 1178196"/>
              <a:gd name="connsiteX11" fmla="*/ 7548995 w 7559386"/>
              <a:gd name="connsiteY11" fmla="*/ 0 h 1178196"/>
              <a:gd name="connsiteX12" fmla="*/ 7559386 w 7559386"/>
              <a:gd name="connsiteY12" fmla="*/ 181841 h 1178196"/>
              <a:gd name="connsiteX13" fmla="*/ 7439891 w 7559386"/>
              <a:gd name="connsiteY13" fmla="*/ 316923 h 1178196"/>
              <a:gd name="connsiteX14" fmla="*/ 7330786 w 7559386"/>
              <a:gd name="connsiteY14" fmla="*/ 384464 h 1178196"/>
              <a:gd name="connsiteX15" fmla="*/ 7039841 w 7559386"/>
              <a:gd name="connsiteY15" fmla="*/ 441614 h 1178196"/>
              <a:gd name="connsiteX16" fmla="*/ 6405995 w 7559386"/>
              <a:gd name="connsiteY16" fmla="*/ 415637 h 1178196"/>
              <a:gd name="connsiteX17" fmla="*/ 5689022 w 7559386"/>
              <a:gd name="connsiteY17" fmla="*/ 431726 h 1178196"/>
              <a:gd name="connsiteX18" fmla="*/ 4854733 w 7559386"/>
              <a:gd name="connsiteY18" fmla="*/ 453346 h 1178196"/>
              <a:gd name="connsiteX19" fmla="*/ 3978879 w 7559386"/>
              <a:gd name="connsiteY19" fmla="*/ 562451 h 1178196"/>
              <a:gd name="connsiteX20" fmla="*/ 3131183 w 7559386"/>
              <a:gd name="connsiteY20" fmla="*/ 720493 h 1178196"/>
              <a:gd name="connsiteX21" fmla="*/ 1492435 w 7559386"/>
              <a:gd name="connsiteY21" fmla="*/ 1014455 h 1178196"/>
              <a:gd name="connsiteX22" fmla="*/ 802279 w 7559386"/>
              <a:gd name="connsiteY22" fmla="*/ 1171660 h 1178196"/>
              <a:gd name="connsiteX23" fmla="*/ 439938 w 7559386"/>
              <a:gd name="connsiteY23" fmla="*/ 1178196 h 1178196"/>
              <a:gd name="connsiteX24" fmla="*/ 181841 w 7559386"/>
              <a:gd name="connsiteY24" fmla="*/ 1018309 h 1178196"/>
              <a:gd name="connsiteX25" fmla="*/ 41563 w 7559386"/>
              <a:gd name="connsiteY25" fmla="*/ 904009 h 1178196"/>
              <a:gd name="connsiteX26" fmla="*/ 0 w 7559386"/>
              <a:gd name="connsiteY26" fmla="*/ 831273 h 1178196"/>
              <a:gd name="connsiteX0" fmla="*/ 0 w 7559386"/>
              <a:gd name="connsiteY0" fmla="*/ 831273 h 1178196"/>
              <a:gd name="connsiteX1" fmla="*/ 332509 w 7559386"/>
              <a:gd name="connsiteY1" fmla="*/ 950769 h 1178196"/>
              <a:gd name="connsiteX2" fmla="*/ 576695 w 7559386"/>
              <a:gd name="connsiteY2" fmla="*/ 935182 h 1178196"/>
              <a:gd name="connsiteX3" fmla="*/ 1143000 w 7559386"/>
              <a:gd name="connsiteY3" fmla="*/ 872837 h 1178196"/>
              <a:gd name="connsiteX4" fmla="*/ 2296391 w 7559386"/>
              <a:gd name="connsiteY4" fmla="*/ 685800 h 1178196"/>
              <a:gd name="connsiteX5" fmla="*/ 3553691 w 7559386"/>
              <a:gd name="connsiteY5" fmla="*/ 488373 h 1178196"/>
              <a:gd name="connsiteX6" fmla="*/ 4494068 w 7559386"/>
              <a:gd name="connsiteY6" fmla="*/ 368878 h 1178196"/>
              <a:gd name="connsiteX7" fmla="*/ 5408468 w 7559386"/>
              <a:gd name="connsiteY7" fmla="*/ 306532 h 1178196"/>
              <a:gd name="connsiteX8" fmla="*/ 5985163 w 7559386"/>
              <a:gd name="connsiteY8" fmla="*/ 316923 h 1178196"/>
              <a:gd name="connsiteX9" fmla="*/ 6619009 w 7559386"/>
              <a:gd name="connsiteY9" fmla="*/ 337705 h 1178196"/>
              <a:gd name="connsiteX10" fmla="*/ 6899563 w 7559386"/>
              <a:gd name="connsiteY10" fmla="*/ 264969 h 1178196"/>
              <a:gd name="connsiteX11" fmla="*/ 7548995 w 7559386"/>
              <a:gd name="connsiteY11" fmla="*/ 0 h 1178196"/>
              <a:gd name="connsiteX12" fmla="*/ 7559386 w 7559386"/>
              <a:gd name="connsiteY12" fmla="*/ 181841 h 1178196"/>
              <a:gd name="connsiteX13" fmla="*/ 7439891 w 7559386"/>
              <a:gd name="connsiteY13" fmla="*/ 316923 h 1178196"/>
              <a:gd name="connsiteX14" fmla="*/ 7330786 w 7559386"/>
              <a:gd name="connsiteY14" fmla="*/ 384464 h 1178196"/>
              <a:gd name="connsiteX15" fmla="*/ 7039841 w 7559386"/>
              <a:gd name="connsiteY15" fmla="*/ 441614 h 1178196"/>
              <a:gd name="connsiteX16" fmla="*/ 6420743 w 7559386"/>
              <a:gd name="connsiteY16" fmla="*/ 437760 h 1178196"/>
              <a:gd name="connsiteX17" fmla="*/ 5689022 w 7559386"/>
              <a:gd name="connsiteY17" fmla="*/ 431726 h 1178196"/>
              <a:gd name="connsiteX18" fmla="*/ 4854733 w 7559386"/>
              <a:gd name="connsiteY18" fmla="*/ 453346 h 1178196"/>
              <a:gd name="connsiteX19" fmla="*/ 3978879 w 7559386"/>
              <a:gd name="connsiteY19" fmla="*/ 562451 h 1178196"/>
              <a:gd name="connsiteX20" fmla="*/ 3131183 w 7559386"/>
              <a:gd name="connsiteY20" fmla="*/ 720493 h 1178196"/>
              <a:gd name="connsiteX21" fmla="*/ 1492435 w 7559386"/>
              <a:gd name="connsiteY21" fmla="*/ 1014455 h 1178196"/>
              <a:gd name="connsiteX22" fmla="*/ 802279 w 7559386"/>
              <a:gd name="connsiteY22" fmla="*/ 1171660 h 1178196"/>
              <a:gd name="connsiteX23" fmla="*/ 439938 w 7559386"/>
              <a:gd name="connsiteY23" fmla="*/ 1178196 h 1178196"/>
              <a:gd name="connsiteX24" fmla="*/ 181841 w 7559386"/>
              <a:gd name="connsiteY24" fmla="*/ 1018309 h 1178196"/>
              <a:gd name="connsiteX25" fmla="*/ 41563 w 7559386"/>
              <a:gd name="connsiteY25" fmla="*/ 904009 h 1178196"/>
              <a:gd name="connsiteX26" fmla="*/ 0 w 7559386"/>
              <a:gd name="connsiteY26" fmla="*/ 831273 h 1178196"/>
              <a:gd name="connsiteX0" fmla="*/ 0 w 7559386"/>
              <a:gd name="connsiteY0" fmla="*/ 831273 h 1178196"/>
              <a:gd name="connsiteX1" fmla="*/ 332509 w 7559386"/>
              <a:gd name="connsiteY1" fmla="*/ 950769 h 1178196"/>
              <a:gd name="connsiteX2" fmla="*/ 576695 w 7559386"/>
              <a:gd name="connsiteY2" fmla="*/ 935182 h 1178196"/>
              <a:gd name="connsiteX3" fmla="*/ 1143000 w 7559386"/>
              <a:gd name="connsiteY3" fmla="*/ 872837 h 1178196"/>
              <a:gd name="connsiteX4" fmla="*/ 2296391 w 7559386"/>
              <a:gd name="connsiteY4" fmla="*/ 685800 h 1178196"/>
              <a:gd name="connsiteX5" fmla="*/ 3553691 w 7559386"/>
              <a:gd name="connsiteY5" fmla="*/ 488373 h 1178196"/>
              <a:gd name="connsiteX6" fmla="*/ 4494068 w 7559386"/>
              <a:gd name="connsiteY6" fmla="*/ 368878 h 1178196"/>
              <a:gd name="connsiteX7" fmla="*/ 5408468 w 7559386"/>
              <a:gd name="connsiteY7" fmla="*/ 306532 h 1178196"/>
              <a:gd name="connsiteX8" fmla="*/ 5985163 w 7559386"/>
              <a:gd name="connsiteY8" fmla="*/ 316923 h 1178196"/>
              <a:gd name="connsiteX9" fmla="*/ 6619009 w 7559386"/>
              <a:gd name="connsiteY9" fmla="*/ 337705 h 1178196"/>
              <a:gd name="connsiteX10" fmla="*/ 6899563 w 7559386"/>
              <a:gd name="connsiteY10" fmla="*/ 264969 h 1178196"/>
              <a:gd name="connsiteX11" fmla="*/ 7548995 w 7559386"/>
              <a:gd name="connsiteY11" fmla="*/ 0 h 1178196"/>
              <a:gd name="connsiteX12" fmla="*/ 7559386 w 7559386"/>
              <a:gd name="connsiteY12" fmla="*/ 181841 h 1178196"/>
              <a:gd name="connsiteX13" fmla="*/ 7439891 w 7559386"/>
              <a:gd name="connsiteY13" fmla="*/ 316923 h 1178196"/>
              <a:gd name="connsiteX14" fmla="*/ 7330786 w 7559386"/>
              <a:gd name="connsiteY14" fmla="*/ 384464 h 1178196"/>
              <a:gd name="connsiteX15" fmla="*/ 7120957 w 7559386"/>
              <a:gd name="connsiteY15" fmla="*/ 478485 h 1178196"/>
              <a:gd name="connsiteX16" fmla="*/ 6420743 w 7559386"/>
              <a:gd name="connsiteY16" fmla="*/ 437760 h 1178196"/>
              <a:gd name="connsiteX17" fmla="*/ 5689022 w 7559386"/>
              <a:gd name="connsiteY17" fmla="*/ 431726 h 1178196"/>
              <a:gd name="connsiteX18" fmla="*/ 4854733 w 7559386"/>
              <a:gd name="connsiteY18" fmla="*/ 453346 h 1178196"/>
              <a:gd name="connsiteX19" fmla="*/ 3978879 w 7559386"/>
              <a:gd name="connsiteY19" fmla="*/ 562451 h 1178196"/>
              <a:gd name="connsiteX20" fmla="*/ 3131183 w 7559386"/>
              <a:gd name="connsiteY20" fmla="*/ 720493 h 1178196"/>
              <a:gd name="connsiteX21" fmla="*/ 1492435 w 7559386"/>
              <a:gd name="connsiteY21" fmla="*/ 1014455 h 1178196"/>
              <a:gd name="connsiteX22" fmla="*/ 802279 w 7559386"/>
              <a:gd name="connsiteY22" fmla="*/ 1171660 h 1178196"/>
              <a:gd name="connsiteX23" fmla="*/ 439938 w 7559386"/>
              <a:gd name="connsiteY23" fmla="*/ 1178196 h 1178196"/>
              <a:gd name="connsiteX24" fmla="*/ 181841 w 7559386"/>
              <a:gd name="connsiteY24" fmla="*/ 1018309 h 1178196"/>
              <a:gd name="connsiteX25" fmla="*/ 41563 w 7559386"/>
              <a:gd name="connsiteY25" fmla="*/ 904009 h 1178196"/>
              <a:gd name="connsiteX26" fmla="*/ 0 w 7559386"/>
              <a:gd name="connsiteY26" fmla="*/ 831273 h 1178196"/>
              <a:gd name="connsiteX0" fmla="*/ 0 w 7559386"/>
              <a:gd name="connsiteY0" fmla="*/ 831273 h 1178196"/>
              <a:gd name="connsiteX1" fmla="*/ 332509 w 7559386"/>
              <a:gd name="connsiteY1" fmla="*/ 950769 h 1178196"/>
              <a:gd name="connsiteX2" fmla="*/ 576695 w 7559386"/>
              <a:gd name="connsiteY2" fmla="*/ 935182 h 1178196"/>
              <a:gd name="connsiteX3" fmla="*/ 1143000 w 7559386"/>
              <a:gd name="connsiteY3" fmla="*/ 872837 h 1178196"/>
              <a:gd name="connsiteX4" fmla="*/ 2296391 w 7559386"/>
              <a:gd name="connsiteY4" fmla="*/ 685800 h 1178196"/>
              <a:gd name="connsiteX5" fmla="*/ 3553691 w 7559386"/>
              <a:gd name="connsiteY5" fmla="*/ 488373 h 1178196"/>
              <a:gd name="connsiteX6" fmla="*/ 4494068 w 7559386"/>
              <a:gd name="connsiteY6" fmla="*/ 368878 h 1178196"/>
              <a:gd name="connsiteX7" fmla="*/ 5408468 w 7559386"/>
              <a:gd name="connsiteY7" fmla="*/ 306532 h 1178196"/>
              <a:gd name="connsiteX8" fmla="*/ 5985163 w 7559386"/>
              <a:gd name="connsiteY8" fmla="*/ 316923 h 1178196"/>
              <a:gd name="connsiteX9" fmla="*/ 6619009 w 7559386"/>
              <a:gd name="connsiteY9" fmla="*/ 337705 h 1178196"/>
              <a:gd name="connsiteX10" fmla="*/ 6899563 w 7559386"/>
              <a:gd name="connsiteY10" fmla="*/ 264969 h 1178196"/>
              <a:gd name="connsiteX11" fmla="*/ 7548995 w 7559386"/>
              <a:gd name="connsiteY11" fmla="*/ 0 h 1178196"/>
              <a:gd name="connsiteX12" fmla="*/ 7559386 w 7559386"/>
              <a:gd name="connsiteY12" fmla="*/ 181841 h 1178196"/>
              <a:gd name="connsiteX13" fmla="*/ 7439891 w 7559386"/>
              <a:gd name="connsiteY13" fmla="*/ 316923 h 1178196"/>
              <a:gd name="connsiteX14" fmla="*/ 7382405 w 7559386"/>
              <a:gd name="connsiteY14" fmla="*/ 421335 h 1178196"/>
              <a:gd name="connsiteX15" fmla="*/ 7120957 w 7559386"/>
              <a:gd name="connsiteY15" fmla="*/ 478485 h 1178196"/>
              <a:gd name="connsiteX16" fmla="*/ 6420743 w 7559386"/>
              <a:gd name="connsiteY16" fmla="*/ 437760 h 1178196"/>
              <a:gd name="connsiteX17" fmla="*/ 5689022 w 7559386"/>
              <a:gd name="connsiteY17" fmla="*/ 431726 h 1178196"/>
              <a:gd name="connsiteX18" fmla="*/ 4854733 w 7559386"/>
              <a:gd name="connsiteY18" fmla="*/ 453346 h 1178196"/>
              <a:gd name="connsiteX19" fmla="*/ 3978879 w 7559386"/>
              <a:gd name="connsiteY19" fmla="*/ 562451 h 1178196"/>
              <a:gd name="connsiteX20" fmla="*/ 3131183 w 7559386"/>
              <a:gd name="connsiteY20" fmla="*/ 720493 h 1178196"/>
              <a:gd name="connsiteX21" fmla="*/ 1492435 w 7559386"/>
              <a:gd name="connsiteY21" fmla="*/ 1014455 h 1178196"/>
              <a:gd name="connsiteX22" fmla="*/ 802279 w 7559386"/>
              <a:gd name="connsiteY22" fmla="*/ 1171660 h 1178196"/>
              <a:gd name="connsiteX23" fmla="*/ 439938 w 7559386"/>
              <a:gd name="connsiteY23" fmla="*/ 1178196 h 1178196"/>
              <a:gd name="connsiteX24" fmla="*/ 181841 w 7559386"/>
              <a:gd name="connsiteY24" fmla="*/ 1018309 h 1178196"/>
              <a:gd name="connsiteX25" fmla="*/ 41563 w 7559386"/>
              <a:gd name="connsiteY25" fmla="*/ 904009 h 1178196"/>
              <a:gd name="connsiteX26" fmla="*/ 0 w 7559386"/>
              <a:gd name="connsiteY26" fmla="*/ 831273 h 1178196"/>
              <a:gd name="connsiteX0" fmla="*/ 0 w 7559386"/>
              <a:gd name="connsiteY0" fmla="*/ 831273 h 1178196"/>
              <a:gd name="connsiteX1" fmla="*/ 332509 w 7559386"/>
              <a:gd name="connsiteY1" fmla="*/ 950769 h 1178196"/>
              <a:gd name="connsiteX2" fmla="*/ 576695 w 7559386"/>
              <a:gd name="connsiteY2" fmla="*/ 935182 h 1178196"/>
              <a:gd name="connsiteX3" fmla="*/ 1143000 w 7559386"/>
              <a:gd name="connsiteY3" fmla="*/ 872837 h 1178196"/>
              <a:gd name="connsiteX4" fmla="*/ 2296391 w 7559386"/>
              <a:gd name="connsiteY4" fmla="*/ 685800 h 1178196"/>
              <a:gd name="connsiteX5" fmla="*/ 3553691 w 7559386"/>
              <a:gd name="connsiteY5" fmla="*/ 488373 h 1178196"/>
              <a:gd name="connsiteX6" fmla="*/ 4494068 w 7559386"/>
              <a:gd name="connsiteY6" fmla="*/ 368878 h 1178196"/>
              <a:gd name="connsiteX7" fmla="*/ 5408468 w 7559386"/>
              <a:gd name="connsiteY7" fmla="*/ 306532 h 1178196"/>
              <a:gd name="connsiteX8" fmla="*/ 5985163 w 7559386"/>
              <a:gd name="connsiteY8" fmla="*/ 316923 h 1178196"/>
              <a:gd name="connsiteX9" fmla="*/ 6619009 w 7559386"/>
              <a:gd name="connsiteY9" fmla="*/ 337705 h 1178196"/>
              <a:gd name="connsiteX10" fmla="*/ 6899563 w 7559386"/>
              <a:gd name="connsiteY10" fmla="*/ 264969 h 1178196"/>
              <a:gd name="connsiteX11" fmla="*/ 7548995 w 7559386"/>
              <a:gd name="connsiteY11" fmla="*/ 0 h 1178196"/>
              <a:gd name="connsiteX12" fmla="*/ 7559386 w 7559386"/>
              <a:gd name="connsiteY12" fmla="*/ 181841 h 1178196"/>
              <a:gd name="connsiteX13" fmla="*/ 7528381 w 7559386"/>
              <a:gd name="connsiteY13" fmla="*/ 346420 h 1178196"/>
              <a:gd name="connsiteX14" fmla="*/ 7382405 w 7559386"/>
              <a:gd name="connsiteY14" fmla="*/ 421335 h 1178196"/>
              <a:gd name="connsiteX15" fmla="*/ 7120957 w 7559386"/>
              <a:gd name="connsiteY15" fmla="*/ 478485 h 1178196"/>
              <a:gd name="connsiteX16" fmla="*/ 6420743 w 7559386"/>
              <a:gd name="connsiteY16" fmla="*/ 437760 h 1178196"/>
              <a:gd name="connsiteX17" fmla="*/ 5689022 w 7559386"/>
              <a:gd name="connsiteY17" fmla="*/ 431726 h 1178196"/>
              <a:gd name="connsiteX18" fmla="*/ 4854733 w 7559386"/>
              <a:gd name="connsiteY18" fmla="*/ 453346 h 1178196"/>
              <a:gd name="connsiteX19" fmla="*/ 3978879 w 7559386"/>
              <a:gd name="connsiteY19" fmla="*/ 562451 h 1178196"/>
              <a:gd name="connsiteX20" fmla="*/ 3131183 w 7559386"/>
              <a:gd name="connsiteY20" fmla="*/ 720493 h 1178196"/>
              <a:gd name="connsiteX21" fmla="*/ 1492435 w 7559386"/>
              <a:gd name="connsiteY21" fmla="*/ 1014455 h 1178196"/>
              <a:gd name="connsiteX22" fmla="*/ 802279 w 7559386"/>
              <a:gd name="connsiteY22" fmla="*/ 1171660 h 1178196"/>
              <a:gd name="connsiteX23" fmla="*/ 439938 w 7559386"/>
              <a:gd name="connsiteY23" fmla="*/ 1178196 h 1178196"/>
              <a:gd name="connsiteX24" fmla="*/ 181841 w 7559386"/>
              <a:gd name="connsiteY24" fmla="*/ 1018309 h 1178196"/>
              <a:gd name="connsiteX25" fmla="*/ 41563 w 7559386"/>
              <a:gd name="connsiteY25" fmla="*/ 904009 h 1178196"/>
              <a:gd name="connsiteX26" fmla="*/ 0 w 7559386"/>
              <a:gd name="connsiteY26" fmla="*/ 831273 h 117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559386" h="1178196">
                <a:moveTo>
                  <a:pt x="0" y="831273"/>
                </a:moveTo>
                <a:lnTo>
                  <a:pt x="332509" y="950769"/>
                </a:lnTo>
                <a:lnTo>
                  <a:pt x="576695" y="935182"/>
                </a:lnTo>
                <a:lnTo>
                  <a:pt x="1143000" y="872837"/>
                </a:lnTo>
                <a:lnTo>
                  <a:pt x="2296391" y="685800"/>
                </a:lnTo>
                <a:lnTo>
                  <a:pt x="3553691" y="488373"/>
                </a:lnTo>
                <a:lnTo>
                  <a:pt x="4494068" y="368878"/>
                </a:lnTo>
                <a:lnTo>
                  <a:pt x="5408468" y="306532"/>
                </a:lnTo>
                <a:lnTo>
                  <a:pt x="5985163" y="316923"/>
                </a:lnTo>
                <a:lnTo>
                  <a:pt x="6619009" y="337705"/>
                </a:lnTo>
                <a:lnTo>
                  <a:pt x="6899563" y="264969"/>
                </a:lnTo>
                <a:lnTo>
                  <a:pt x="7548995" y="0"/>
                </a:lnTo>
                <a:lnTo>
                  <a:pt x="7559386" y="181841"/>
                </a:lnTo>
                <a:lnTo>
                  <a:pt x="7528381" y="346420"/>
                </a:lnTo>
                <a:lnTo>
                  <a:pt x="7382405" y="421335"/>
                </a:lnTo>
                <a:lnTo>
                  <a:pt x="7120957" y="478485"/>
                </a:lnTo>
                <a:lnTo>
                  <a:pt x="6420743" y="437760"/>
                </a:lnTo>
                <a:lnTo>
                  <a:pt x="5689022" y="431726"/>
                </a:lnTo>
                <a:lnTo>
                  <a:pt x="4854733" y="453346"/>
                </a:lnTo>
                <a:lnTo>
                  <a:pt x="3978879" y="562451"/>
                </a:lnTo>
                <a:lnTo>
                  <a:pt x="3131183" y="720493"/>
                </a:lnTo>
                <a:lnTo>
                  <a:pt x="1492435" y="1014455"/>
                </a:lnTo>
                <a:lnTo>
                  <a:pt x="802279" y="1171660"/>
                </a:lnTo>
                <a:lnTo>
                  <a:pt x="439938" y="1178196"/>
                </a:lnTo>
                <a:lnTo>
                  <a:pt x="181841" y="1018309"/>
                </a:lnTo>
                <a:lnTo>
                  <a:pt x="41563" y="904009"/>
                </a:lnTo>
                <a:lnTo>
                  <a:pt x="0" y="831273"/>
                </a:ln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89E2453-2000-0DC4-668C-D27470B9B5F4}"/>
              </a:ext>
            </a:extLst>
          </p:cNvPr>
          <p:cNvSpPr/>
          <p:nvPr/>
        </p:nvSpPr>
        <p:spPr>
          <a:xfrm>
            <a:off x="1179368" y="3898433"/>
            <a:ext cx="7621732" cy="909204"/>
          </a:xfrm>
          <a:custGeom>
            <a:avLst/>
            <a:gdLst>
              <a:gd name="connsiteX0" fmla="*/ 0 w 7621732"/>
              <a:gd name="connsiteY0" fmla="*/ 654627 h 909204"/>
              <a:gd name="connsiteX1" fmla="*/ 249382 w 7621732"/>
              <a:gd name="connsiteY1" fmla="*/ 810491 h 909204"/>
              <a:gd name="connsiteX2" fmla="*/ 441614 w 7621732"/>
              <a:gd name="connsiteY2" fmla="*/ 893618 h 909204"/>
              <a:gd name="connsiteX3" fmla="*/ 815687 w 7621732"/>
              <a:gd name="connsiteY3" fmla="*/ 909204 h 909204"/>
              <a:gd name="connsiteX4" fmla="*/ 1917123 w 7621732"/>
              <a:gd name="connsiteY4" fmla="*/ 675409 h 909204"/>
              <a:gd name="connsiteX5" fmla="*/ 3330287 w 7621732"/>
              <a:gd name="connsiteY5" fmla="*/ 420832 h 909204"/>
              <a:gd name="connsiteX6" fmla="*/ 4114800 w 7621732"/>
              <a:gd name="connsiteY6" fmla="*/ 280554 h 909204"/>
              <a:gd name="connsiteX7" fmla="*/ 4826577 w 7621732"/>
              <a:gd name="connsiteY7" fmla="*/ 207818 h 909204"/>
              <a:gd name="connsiteX8" fmla="*/ 5756564 w 7621732"/>
              <a:gd name="connsiteY8" fmla="*/ 171450 h 909204"/>
              <a:gd name="connsiteX9" fmla="*/ 6790459 w 7621732"/>
              <a:gd name="connsiteY9" fmla="*/ 197427 h 909204"/>
              <a:gd name="connsiteX10" fmla="*/ 7154141 w 7621732"/>
              <a:gd name="connsiteY10" fmla="*/ 228600 h 909204"/>
              <a:gd name="connsiteX11" fmla="*/ 7429500 w 7621732"/>
              <a:gd name="connsiteY11" fmla="*/ 155864 h 909204"/>
              <a:gd name="connsiteX12" fmla="*/ 7554191 w 7621732"/>
              <a:gd name="connsiteY12" fmla="*/ 83127 h 909204"/>
              <a:gd name="connsiteX13" fmla="*/ 7621732 w 7621732"/>
              <a:gd name="connsiteY13" fmla="*/ 0 h 90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21732" h="909204">
                <a:moveTo>
                  <a:pt x="0" y="654627"/>
                </a:moveTo>
                <a:lnTo>
                  <a:pt x="249382" y="810491"/>
                </a:lnTo>
                <a:lnTo>
                  <a:pt x="441614" y="893618"/>
                </a:lnTo>
                <a:lnTo>
                  <a:pt x="815687" y="909204"/>
                </a:lnTo>
                <a:lnTo>
                  <a:pt x="1917123" y="675409"/>
                </a:lnTo>
                <a:lnTo>
                  <a:pt x="3330287" y="420832"/>
                </a:lnTo>
                <a:lnTo>
                  <a:pt x="4114800" y="280554"/>
                </a:lnTo>
                <a:lnTo>
                  <a:pt x="4826577" y="207818"/>
                </a:lnTo>
                <a:lnTo>
                  <a:pt x="5756564" y="171450"/>
                </a:lnTo>
                <a:lnTo>
                  <a:pt x="6790459" y="197427"/>
                </a:lnTo>
                <a:lnTo>
                  <a:pt x="7154141" y="228600"/>
                </a:lnTo>
                <a:lnTo>
                  <a:pt x="7429500" y="155864"/>
                </a:lnTo>
                <a:lnTo>
                  <a:pt x="7554191" y="83127"/>
                </a:lnTo>
                <a:lnTo>
                  <a:pt x="7621732" y="0"/>
                </a:lnTo>
              </a:path>
            </a:pathLst>
          </a:custGeom>
          <a:noFill/>
          <a:ln w="254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16AD50-75B3-417C-953E-3F550D7695A9}"/>
              </a:ext>
            </a:extLst>
          </p:cNvPr>
          <p:cNvSpPr/>
          <p:nvPr/>
        </p:nvSpPr>
        <p:spPr>
          <a:xfrm>
            <a:off x="8897814" y="3542500"/>
            <a:ext cx="1106233" cy="1127413"/>
          </a:xfrm>
          <a:prstGeom prst="ellipse">
            <a:avLst/>
          </a:prstGeom>
          <a:noFill/>
          <a:ln w="254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F34DD1-208B-7DC3-89BB-2145B949EA13}"/>
              </a:ext>
            </a:extLst>
          </p:cNvPr>
          <p:cNvCxnSpPr>
            <a:cxnSpLocks/>
            <a:stCxn id="109" idx="2"/>
          </p:cNvCxnSpPr>
          <p:nvPr/>
        </p:nvCxnSpPr>
        <p:spPr>
          <a:xfrm>
            <a:off x="841413" y="4175871"/>
            <a:ext cx="306739" cy="323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red triangle sign with black lines&#10;&#10;Description automatically generated">
            <a:extLst>
              <a:ext uri="{FF2B5EF4-FFF2-40B4-BE49-F238E27FC236}">
                <a16:creationId xmlns:a16="http://schemas.microsoft.com/office/drawing/2014/main" id="{6ED60B52-F1F4-18A6-88FB-14EBAD1E1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" y="3734461"/>
            <a:ext cx="505256" cy="505256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F6ADC10-8E9B-3F8A-CAE2-E015616E7451}"/>
              </a:ext>
            </a:extLst>
          </p:cNvPr>
          <p:cNvSpPr/>
          <p:nvPr/>
        </p:nvSpPr>
        <p:spPr>
          <a:xfrm>
            <a:off x="8904210" y="2810341"/>
            <a:ext cx="489172" cy="802498"/>
          </a:xfrm>
          <a:custGeom>
            <a:avLst/>
            <a:gdLst>
              <a:gd name="connsiteX0" fmla="*/ 0 w 489172"/>
              <a:gd name="connsiteY0" fmla="*/ 0 h 802498"/>
              <a:gd name="connsiteX1" fmla="*/ 211015 w 489172"/>
              <a:gd name="connsiteY1" fmla="*/ 402848 h 802498"/>
              <a:gd name="connsiteX2" fmla="*/ 313326 w 489172"/>
              <a:gd name="connsiteY2" fmla="*/ 524342 h 802498"/>
              <a:gd name="connsiteX3" fmla="*/ 332509 w 489172"/>
              <a:gd name="connsiteY3" fmla="*/ 559511 h 802498"/>
              <a:gd name="connsiteX4" fmla="*/ 281354 w 489172"/>
              <a:gd name="connsiteY4" fmla="*/ 572300 h 802498"/>
              <a:gd name="connsiteX5" fmla="*/ 95916 w 489172"/>
              <a:gd name="connsiteY5" fmla="*/ 671413 h 802498"/>
              <a:gd name="connsiteX6" fmla="*/ 83127 w 489172"/>
              <a:gd name="connsiteY6" fmla="*/ 802498 h 802498"/>
              <a:gd name="connsiteX7" fmla="*/ 185438 w 489172"/>
              <a:gd name="connsiteY7" fmla="*/ 748146 h 802498"/>
              <a:gd name="connsiteX8" fmla="*/ 367678 w 489172"/>
              <a:gd name="connsiteY8" fmla="*/ 668216 h 802498"/>
              <a:gd name="connsiteX9" fmla="*/ 434819 w 489172"/>
              <a:gd name="connsiteY9" fmla="*/ 649032 h 802498"/>
              <a:gd name="connsiteX10" fmla="*/ 489172 w 489172"/>
              <a:gd name="connsiteY10" fmla="*/ 629849 h 802498"/>
              <a:gd name="connsiteX11" fmla="*/ 454003 w 489172"/>
              <a:gd name="connsiteY11" fmla="*/ 591483 h 802498"/>
              <a:gd name="connsiteX12" fmla="*/ 342100 w 489172"/>
              <a:gd name="connsiteY12" fmla="*/ 489172 h 802498"/>
              <a:gd name="connsiteX13" fmla="*/ 150268 w 489172"/>
              <a:gd name="connsiteY13" fmla="*/ 220607 h 802498"/>
              <a:gd name="connsiteX14" fmla="*/ 0 w 489172"/>
              <a:gd name="connsiteY14" fmla="*/ 0 h 80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9172" h="802498">
                <a:moveTo>
                  <a:pt x="0" y="0"/>
                </a:moveTo>
                <a:lnTo>
                  <a:pt x="211015" y="402848"/>
                </a:lnTo>
                <a:lnTo>
                  <a:pt x="313326" y="524342"/>
                </a:lnTo>
                <a:lnTo>
                  <a:pt x="332509" y="559511"/>
                </a:lnTo>
                <a:lnTo>
                  <a:pt x="281354" y="572300"/>
                </a:lnTo>
                <a:lnTo>
                  <a:pt x="95916" y="671413"/>
                </a:lnTo>
                <a:lnTo>
                  <a:pt x="83127" y="802498"/>
                </a:lnTo>
                <a:lnTo>
                  <a:pt x="185438" y="748146"/>
                </a:lnTo>
                <a:lnTo>
                  <a:pt x="367678" y="668216"/>
                </a:lnTo>
                <a:lnTo>
                  <a:pt x="434819" y="649032"/>
                </a:lnTo>
                <a:lnTo>
                  <a:pt x="489172" y="629849"/>
                </a:lnTo>
                <a:lnTo>
                  <a:pt x="454003" y="591483"/>
                </a:lnTo>
                <a:lnTo>
                  <a:pt x="342100" y="489172"/>
                </a:lnTo>
                <a:lnTo>
                  <a:pt x="150268" y="22060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3E36680-03DE-A91A-FADB-12960852B7D6}"/>
              </a:ext>
            </a:extLst>
          </p:cNvPr>
          <p:cNvSpPr/>
          <p:nvPr/>
        </p:nvSpPr>
        <p:spPr>
          <a:xfrm>
            <a:off x="9041690" y="2893469"/>
            <a:ext cx="447608" cy="505158"/>
          </a:xfrm>
          <a:custGeom>
            <a:avLst/>
            <a:gdLst>
              <a:gd name="connsiteX0" fmla="*/ 73535 w 447608"/>
              <a:gd name="connsiteY0" fmla="*/ 31972 h 505158"/>
              <a:gd name="connsiteX1" fmla="*/ 217409 w 447608"/>
              <a:gd name="connsiteY1" fmla="*/ 284551 h 505158"/>
              <a:gd name="connsiteX2" fmla="*/ 354889 w 447608"/>
              <a:gd name="connsiteY2" fmla="*/ 428425 h 505158"/>
              <a:gd name="connsiteX3" fmla="*/ 428425 w 447608"/>
              <a:gd name="connsiteY3" fmla="*/ 469988 h 505158"/>
              <a:gd name="connsiteX4" fmla="*/ 447608 w 447608"/>
              <a:gd name="connsiteY4" fmla="*/ 489172 h 505158"/>
              <a:gd name="connsiteX5" fmla="*/ 354889 w 447608"/>
              <a:gd name="connsiteY5" fmla="*/ 505158 h 505158"/>
              <a:gd name="connsiteX6" fmla="*/ 211015 w 447608"/>
              <a:gd name="connsiteY6" fmla="*/ 370875 h 505158"/>
              <a:gd name="connsiteX7" fmla="*/ 86324 w 447608"/>
              <a:gd name="connsiteY7" fmla="*/ 198226 h 505158"/>
              <a:gd name="connsiteX8" fmla="*/ 35169 w 447608"/>
              <a:gd name="connsiteY8" fmla="*/ 89521 h 505158"/>
              <a:gd name="connsiteX9" fmla="*/ 0 w 447608"/>
              <a:gd name="connsiteY9" fmla="*/ 0 h 505158"/>
              <a:gd name="connsiteX10" fmla="*/ 73535 w 447608"/>
              <a:gd name="connsiteY10" fmla="*/ 31972 h 50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7608" h="505158">
                <a:moveTo>
                  <a:pt x="73535" y="31972"/>
                </a:moveTo>
                <a:lnTo>
                  <a:pt x="217409" y="284551"/>
                </a:lnTo>
                <a:lnTo>
                  <a:pt x="354889" y="428425"/>
                </a:lnTo>
                <a:lnTo>
                  <a:pt x="428425" y="469988"/>
                </a:lnTo>
                <a:lnTo>
                  <a:pt x="447608" y="489172"/>
                </a:lnTo>
                <a:lnTo>
                  <a:pt x="354889" y="505158"/>
                </a:lnTo>
                <a:lnTo>
                  <a:pt x="211015" y="370875"/>
                </a:lnTo>
                <a:lnTo>
                  <a:pt x="86324" y="198226"/>
                </a:lnTo>
                <a:lnTo>
                  <a:pt x="35169" y="89521"/>
                </a:lnTo>
                <a:lnTo>
                  <a:pt x="0" y="0"/>
                </a:lnTo>
                <a:lnTo>
                  <a:pt x="73535" y="3197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D99D22-B0DD-C638-8AE8-5D636011E589}"/>
              </a:ext>
            </a:extLst>
          </p:cNvPr>
          <p:cNvCxnSpPr>
            <a:cxnSpLocks/>
          </p:cNvCxnSpPr>
          <p:nvPr/>
        </p:nvCxnSpPr>
        <p:spPr>
          <a:xfrm flipV="1">
            <a:off x="2093037" y="4784086"/>
            <a:ext cx="229469" cy="48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704A43-5FA8-75E3-0C10-CC0AB4AE717A}"/>
              </a:ext>
            </a:extLst>
          </p:cNvPr>
          <p:cNvCxnSpPr>
            <a:cxnSpLocks/>
          </p:cNvCxnSpPr>
          <p:nvPr/>
        </p:nvCxnSpPr>
        <p:spPr>
          <a:xfrm flipV="1">
            <a:off x="3584007" y="4475244"/>
            <a:ext cx="229469" cy="48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460D702-E282-1747-22CB-A60ED04D23E9}"/>
              </a:ext>
            </a:extLst>
          </p:cNvPr>
          <p:cNvCxnSpPr>
            <a:cxnSpLocks/>
          </p:cNvCxnSpPr>
          <p:nvPr/>
        </p:nvCxnSpPr>
        <p:spPr>
          <a:xfrm flipV="1">
            <a:off x="5423817" y="4175658"/>
            <a:ext cx="193542" cy="312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916F21F-C6CE-0527-669D-2B14CD84533D}"/>
              </a:ext>
            </a:extLst>
          </p:cNvPr>
          <p:cNvCxnSpPr>
            <a:cxnSpLocks/>
          </p:cNvCxnSpPr>
          <p:nvPr/>
        </p:nvCxnSpPr>
        <p:spPr>
          <a:xfrm>
            <a:off x="7198654" y="4128170"/>
            <a:ext cx="19354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5F036EE-3CA5-1D4A-AA4D-2A1BDCFC59F8}"/>
              </a:ext>
            </a:extLst>
          </p:cNvPr>
          <p:cNvCxnSpPr>
            <a:cxnSpLocks/>
          </p:cNvCxnSpPr>
          <p:nvPr/>
        </p:nvCxnSpPr>
        <p:spPr>
          <a:xfrm flipV="1">
            <a:off x="8625016" y="4012840"/>
            <a:ext cx="176084" cy="863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3B06F9B-DA0E-BC68-BAF4-AF6794110CDE}"/>
              </a:ext>
            </a:extLst>
          </p:cNvPr>
          <p:cNvCxnSpPr>
            <a:cxnSpLocks/>
          </p:cNvCxnSpPr>
          <p:nvPr/>
        </p:nvCxnSpPr>
        <p:spPr>
          <a:xfrm flipV="1">
            <a:off x="9065403" y="3494969"/>
            <a:ext cx="176084" cy="863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555158C-8E61-7A00-82A6-AB7AA23B3096}"/>
              </a:ext>
            </a:extLst>
          </p:cNvPr>
          <p:cNvCxnSpPr>
            <a:cxnSpLocks/>
          </p:cNvCxnSpPr>
          <p:nvPr/>
        </p:nvCxnSpPr>
        <p:spPr>
          <a:xfrm flipV="1">
            <a:off x="10604625" y="3636475"/>
            <a:ext cx="193140" cy="271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0AE2589-A7C2-45E9-49F7-1606178D9B1E}"/>
              </a:ext>
            </a:extLst>
          </p:cNvPr>
          <p:cNvCxnSpPr>
            <a:cxnSpLocks/>
          </p:cNvCxnSpPr>
          <p:nvPr/>
        </p:nvCxnSpPr>
        <p:spPr>
          <a:xfrm flipV="1">
            <a:off x="10597828" y="3572680"/>
            <a:ext cx="190885" cy="231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BEAF857-52C3-6FFC-615A-9F8363C2814E}"/>
              </a:ext>
            </a:extLst>
          </p:cNvPr>
          <p:cNvCxnSpPr>
            <a:cxnSpLocks/>
          </p:cNvCxnSpPr>
          <p:nvPr/>
        </p:nvCxnSpPr>
        <p:spPr>
          <a:xfrm flipV="1">
            <a:off x="8956446" y="3168403"/>
            <a:ext cx="0" cy="1950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35AD94F-DDD4-CBDF-A7A6-F10F0CFCABCC}"/>
              </a:ext>
            </a:extLst>
          </p:cNvPr>
          <p:cNvCxnSpPr>
            <a:cxnSpLocks/>
          </p:cNvCxnSpPr>
          <p:nvPr/>
        </p:nvCxnSpPr>
        <p:spPr>
          <a:xfrm>
            <a:off x="9117752" y="3169107"/>
            <a:ext cx="121494" cy="1566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B8B01C3-2FC3-D8C2-14C3-6434D97EEBDC}"/>
              </a:ext>
            </a:extLst>
          </p:cNvPr>
          <p:cNvCxnSpPr>
            <a:cxnSpLocks/>
          </p:cNvCxnSpPr>
          <p:nvPr/>
        </p:nvCxnSpPr>
        <p:spPr>
          <a:xfrm>
            <a:off x="9167979" y="3122032"/>
            <a:ext cx="137480" cy="1438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7597FF7-D674-BBDB-6756-94946346B1A0}"/>
              </a:ext>
            </a:extLst>
          </p:cNvPr>
          <p:cNvCxnSpPr>
            <a:cxnSpLocks/>
          </p:cNvCxnSpPr>
          <p:nvPr/>
        </p:nvCxnSpPr>
        <p:spPr>
          <a:xfrm flipH="1">
            <a:off x="10671135" y="3839441"/>
            <a:ext cx="199059" cy="463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CB13526-F0E7-65C5-F17F-4CFC13BD26AE}"/>
              </a:ext>
            </a:extLst>
          </p:cNvPr>
          <p:cNvCxnSpPr>
            <a:cxnSpLocks/>
          </p:cNvCxnSpPr>
          <p:nvPr/>
        </p:nvCxnSpPr>
        <p:spPr>
          <a:xfrm flipH="1">
            <a:off x="10656045" y="3765029"/>
            <a:ext cx="193022" cy="349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74FF422-6541-8301-7521-0D1EC633F380}"/>
              </a:ext>
            </a:extLst>
          </p:cNvPr>
          <p:cNvCxnSpPr>
            <a:cxnSpLocks/>
          </p:cNvCxnSpPr>
          <p:nvPr/>
        </p:nvCxnSpPr>
        <p:spPr>
          <a:xfrm flipH="1">
            <a:off x="9465171" y="4730187"/>
            <a:ext cx="193022" cy="349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76DCE64-6849-293C-E75A-16ED61651AA2}"/>
              </a:ext>
            </a:extLst>
          </p:cNvPr>
          <p:cNvCxnSpPr>
            <a:cxnSpLocks/>
          </p:cNvCxnSpPr>
          <p:nvPr/>
        </p:nvCxnSpPr>
        <p:spPr>
          <a:xfrm flipH="1" flipV="1">
            <a:off x="8592852" y="4272613"/>
            <a:ext cx="175180" cy="68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9FDA8A6-D818-742A-7706-218508D9B2AD}"/>
              </a:ext>
            </a:extLst>
          </p:cNvPr>
          <p:cNvCxnSpPr>
            <a:cxnSpLocks/>
          </p:cNvCxnSpPr>
          <p:nvPr/>
        </p:nvCxnSpPr>
        <p:spPr>
          <a:xfrm flipH="1" flipV="1">
            <a:off x="7179359" y="4244288"/>
            <a:ext cx="200102" cy="5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85057B4-6871-AE84-0E8E-76D6CA2F5D3F}"/>
              </a:ext>
            </a:extLst>
          </p:cNvPr>
          <p:cNvCxnSpPr>
            <a:cxnSpLocks/>
          </p:cNvCxnSpPr>
          <p:nvPr/>
        </p:nvCxnSpPr>
        <p:spPr>
          <a:xfrm flipH="1">
            <a:off x="5448005" y="4306871"/>
            <a:ext cx="225085" cy="294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B3C0958-4735-72DE-3D02-02AF039815E0}"/>
              </a:ext>
            </a:extLst>
          </p:cNvPr>
          <p:cNvCxnSpPr>
            <a:cxnSpLocks/>
          </p:cNvCxnSpPr>
          <p:nvPr/>
        </p:nvCxnSpPr>
        <p:spPr>
          <a:xfrm flipH="1">
            <a:off x="3584581" y="4603920"/>
            <a:ext cx="209845" cy="420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27522F2D-987E-B072-D1A1-830BD0C294D9}"/>
              </a:ext>
            </a:extLst>
          </p:cNvPr>
          <p:cNvCxnSpPr>
            <a:cxnSpLocks/>
          </p:cNvCxnSpPr>
          <p:nvPr/>
        </p:nvCxnSpPr>
        <p:spPr>
          <a:xfrm flipH="1">
            <a:off x="2111570" y="4902800"/>
            <a:ext cx="210936" cy="543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8" name="Picture 107" descr="A red and black sign with a person digging a rock&#10;&#10;Description automatically generated">
            <a:extLst>
              <a:ext uri="{FF2B5EF4-FFF2-40B4-BE49-F238E27FC236}">
                <a16:creationId xmlns:a16="http://schemas.microsoft.com/office/drawing/2014/main" id="{7EE6AA35-90A0-29A5-9AC2-812F41676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00" y="2548744"/>
            <a:ext cx="512009" cy="605634"/>
          </a:xfrm>
          <a:prstGeom prst="rect">
            <a:avLst/>
          </a:prstGeom>
        </p:spPr>
      </p:pic>
      <p:pic>
        <p:nvPicPr>
          <p:cNvPr id="109" name="Picture 108" descr="A red triangle sign with a person in the back&#10;&#10;Description automatically generated">
            <a:extLst>
              <a:ext uri="{FF2B5EF4-FFF2-40B4-BE49-F238E27FC236}">
                <a16:creationId xmlns:a16="http://schemas.microsoft.com/office/drawing/2014/main" id="{4259D912-0047-B809-45A0-5E0A62F5E2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5" y="3723452"/>
            <a:ext cx="510795" cy="452419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CF2F8F2C-0C60-B598-AF3A-B814D7CED201}"/>
              </a:ext>
            </a:extLst>
          </p:cNvPr>
          <p:cNvSpPr txBox="1"/>
          <p:nvPr/>
        </p:nvSpPr>
        <p:spPr>
          <a:xfrm>
            <a:off x="4874174" y="5936337"/>
            <a:ext cx="2404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PHASE 1 </a:t>
            </a:r>
            <a:r>
              <a:rPr lang="en-GB" u="sng"/>
              <a:t> - NIGHTTIME</a:t>
            </a:r>
            <a:endParaRPr lang="en-US" u="sng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A4EE43BB-7001-EC4D-3220-872F44F734D5}"/>
              </a:ext>
            </a:extLst>
          </p:cNvPr>
          <p:cNvSpPr/>
          <p:nvPr/>
        </p:nvSpPr>
        <p:spPr>
          <a:xfrm>
            <a:off x="9083847" y="5317067"/>
            <a:ext cx="1581674" cy="1519932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B021EEE-3229-B220-0AB9-EDB8BDDD0C5E}"/>
              </a:ext>
            </a:extLst>
          </p:cNvPr>
          <p:cNvSpPr txBox="1"/>
          <p:nvPr/>
        </p:nvSpPr>
        <p:spPr>
          <a:xfrm>
            <a:off x="9383087" y="5330762"/>
            <a:ext cx="9797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u="sng"/>
              <a:t>WORK ACTIVITIES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6AB4C6D-4E87-7514-F00C-A367CBC0CDC2}"/>
              </a:ext>
            </a:extLst>
          </p:cNvPr>
          <p:cNvSpPr txBox="1"/>
          <p:nvPr/>
        </p:nvSpPr>
        <p:spPr>
          <a:xfrm>
            <a:off x="9217287" y="5531589"/>
            <a:ext cx="1242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u="sng"/>
              <a:t>A11 Newmarket Rd (Eastbound)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Site Clearance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Earthworks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Drainage (excluding tanks)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Ducting for traffic signals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err="1"/>
              <a:t>Kerbs</a:t>
            </a:r>
            <a:r>
              <a:rPr lang="en-US" sz="60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Carriageway Widening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60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5756832-A5D1-836E-8CAB-80BC79F2996D}"/>
              </a:ext>
            </a:extLst>
          </p:cNvPr>
          <p:cNvSpPr txBox="1"/>
          <p:nvPr/>
        </p:nvSpPr>
        <p:spPr>
          <a:xfrm>
            <a:off x="10953310" y="5521952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Newmarket Road</a:t>
            </a:r>
          </a:p>
          <a:p>
            <a:pPr algn="ctr"/>
            <a:r>
              <a:rPr lang="en-US" sz="800"/>
              <a:t>Widening </a:t>
            </a:r>
            <a:endParaRPr lang="en-GB" sz="80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B0A7EA50-7323-7CD7-27C5-66DAC17704EE}"/>
              </a:ext>
            </a:extLst>
          </p:cNvPr>
          <p:cNvSpPr txBox="1"/>
          <p:nvPr/>
        </p:nvSpPr>
        <p:spPr>
          <a:xfrm>
            <a:off x="10763244" y="5881870"/>
            <a:ext cx="4219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N.T.S</a:t>
            </a:r>
            <a:endParaRPr lang="en-GB" sz="80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3C70DB1-8BC6-DFC4-5FB9-7F7B03D93416}"/>
              </a:ext>
            </a:extLst>
          </p:cNvPr>
          <p:cNvSpPr txBox="1"/>
          <p:nvPr/>
        </p:nvSpPr>
        <p:spPr>
          <a:xfrm>
            <a:off x="11282878" y="5881870"/>
            <a:ext cx="453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C.D.C</a:t>
            </a:r>
            <a:endParaRPr lang="en-GB" sz="80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F05E200-F404-4B63-2374-6FCA4131E308}"/>
              </a:ext>
            </a:extLst>
          </p:cNvPr>
          <p:cNvSpPr txBox="1"/>
          <p:nvPr/>
        </p:nvSpPr>
        <p:spPr>
          <a:xfrm>
            <a:off x="11843190" y="5893923"/>
            <a:ext cx="3225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S.L</a:t>
            </a:r>
            <a:endParaRPr lang="en-GB" sz="80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F387733-64BD-42F5-4B16-216FFF998462}"/>
              </a:ext>
            </a:extLst>
          </p:cNvPr>
          <p:cNvSpPr txBox="1"/>
          <p:nvPr/>
        </p:nvSpPr>
        <p:spPr>
          <a:xfrm>
            <a:off x="10708465" y="6077033"/>
            <a:ext cx="6912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09-04-2024</a:t>
            </a:r>
            <a:endParaRPr lang="en-GB" sz="80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BE814C1-D2BF-1ADE-FBE1-A1967F0A07E9}"/>
              </a:ext>
            </a:extLst>
          </p:cNvPr>
          <p:cNvSpPr txBox="1"/>
          <p:nvPr/>
        </p:nvSpPr>
        <p:spPr>
          <a:xfrm>
            <a:off x="10975952" y="6233566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Newmarket Road</a:t>
            </a:r>
          </a:p>
          <a:p>
            <a:pPr algn="ctr"/>
            <a:r>
              <a:rPr lang="en-US" sz="800"/>
              <a:t>Widening </a:t>
            </a:r>
          </a:p>
          <a:p>
            <a:pPr algn="ctr"/>
            <a:r>
              <a:rPr lang="en-US" sz="800"/>
              <a:t>Phase 1</a:t>
            </a:r>
            <a:endParaRPr lang="en-GB" sz="80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B540D70-D5D9-2C03-DE22-6708C48D9DC4}"/>
              </a:ext>
            </a:extLst>
          </p:cNvPr>
          <p:cNvSpPr txBox="1"/>
          <p:nvPr/>
        </p:nvSpPr>
        <p:spPr>
          <a:xfrm>
            <a:off x="3287791" y="3034845"/>
            <a:ext cx="1220206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00"/>
              <a:t>Nearside Lane Closure</a:t>
            </a:r>
            <a:endParaRPr lang="en-GB" sz="800"/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A94FC771-E403-10CC-D4BF-73814C2BB548}"/>
              </a:ext>
            </a:extLst>
          </p:cNvPr>
          <p:cNvCxnSpPr>
            <a:cxnSpLocks/>
            <a:stCxn id="121" idx="2"/>
          </p:cNvCxnSpPr>
          <p:nvPr/>
        </p:nvCxnSpPr>
        <p:spPr>
          <a:xfrm>
            <a:off x="3897894" y="3250289"/>
            <a:ext cx="650178" cy="1046762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EC8B1B0C-9098-DFFF-1172-E38F1317BAB7}"/>
              </a:ext>
            </a:extLst>
          </p:cNvPr>
          <p:cNvCxnSpPr>
            <a:cxnSpLocks/>
            <a:stCxn id="1024" idx="2"/>
            <a:endCxn id="10" idx="7"/>
          </p:cNvCxnSpPr>
          <p:nvPr/>
        </p:nvCxnSpPr>
        <p:spPr>
          <a:xfrm>
            <a:off x="5476882" y="3124267"/>
            <a:ext cx="529063" cy="98198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4" name="TextBox 1023">
            <a:extLst>
              <a:ext uri="{FF2B5EF4-FFF2-40B4-BE49-F238E27FC236}">
                <a16:creationId xmlns:a16="http://schemas.microsoft.com/office/drawing/2014/main" id="{A3E42AAA-1004-B3D3-B570-159C05CBB1F5}"/>
              </a:ext>
            </a:extLst>
          </p:cNvPr>
          <p:cNvSpPr txBox="1"/>
          <p:nvPr/>
        </p:nvSpPr>
        <p:spPr>
          <a:xfrm>
            <a:off x="4886817" y="2908823"/>
            <a:ext cx="1180130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Safety barrier installed</a:t>
            </a:r>
            <a:endParaRPr lang="en-GB" sz="800"/>
          </a:p>
        </p:txBody>
      </p:sp>
      <p:cxnSp>
        <p:nvCxnSpPr>
          <p:cNvPr id="1028" name="Straight Arrow Connector 1027">
            <a:extLst>
              <a:ext uri="{FF2B5EF4-FFF2-40B4-BE49-F238E27FC236}">
                <a16:creationId xmlns:a16="http://schemas.microsoft.com/office/drawing/2014/main" id="{A746C9FC-7100-3854-FBBE-15DB0E9CE748}"/>
              </a:ext>
            </a:extLst>
          </p:cNvPr>
          <p:cNvCxnSpPr>
            <a:cxnSpLocks/>
            <a:stCxn id="1029" idx="3"/>
          </p:cNvCxnSpPr>
          <p:nvPr/>
        </p:nvCxnSpPr>
        <p:spPr>
          <a:xfrm flipV="1">
            <a:off x="8387065" y="4506373"/>
            <a:ext cx="670864" cy="70014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9" name="TextBox 1028">
            <a:extLst>
              <a:ext uri="{FF2B5EF4-FFF2-40B4-BE49-F238E27FC236}">
                <a16:creationId xmlns:a16="http://schemas.microsoft.com/office/drawing/2014/main" id="{54EE7E21-ED7E-1E8A-B04E-2FE08DED037B}"/>
              </a:ext>
            </a:extLst>
          </p:cNvPr>
          <p:cNvSpPr txBox="1"/>
          <p:nvPr/>
        </p:nvSpPr>
        <p:spPr>
          <a:xfrm>
            <a:off x="7360823" y="5037236"/>
            <a:ext cx="102624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Outside lane of </a:t>
            </a:r>
          </a:p>
          <a:p>
            <a:pPr algn="ctr"/>
            <a:r>
              <a:rPr lang="en-US" sz="800"/>
              <a:t>roundabout closed</a:t>
            </a:r>
            <a:endParaRPr lang="en-GB" sz="800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0A51933A-FD05-B603-5032-1A7D27D3B688}"/>
              </a:ext>
            </a:extLst>
          </p:cNvPr>
          <p:cNvSpPr/>
          <p:nvPr/>
        </p:nvSpPr>
        <p:spPr>
          <a:xfrm>
            <a:off x="8160787" y="5994444"/>
            <a:ext cx="923975" cy="843353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77F2B784-5ABA-8905-FB21-5412C511FC9F}"/>
              </a:ext>
            </a:extLst>
          </p:cNvPr>
          <p:cNvSpPr txBox="1"/>
          <p:nvPr/>
        </p:nvSpPr>
        <p:spPr>
          <a:xfrm>
            <a:off x="8451174" y="6001525"/>
            <a:ext cx="3561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u="sng"/>
              <a:t>KEY</a:t>
            </a:r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E70A12F0-0CD1-D257-038C-E6AAF6E3F00F}"/>
              </a:ext>
            </a:extLst>
          </p:cNvPr>
          <p:cNvSpPr/>
          <p:nvPr/>
        </p:nvSpPr>
        <p:spPr>
          <a:xfrm>
            <a:off x="8316397" y="6261559"/>
            <a:ext cx="107786" cy="107722"/>
          </a:xfrm>
          <a:prstGeom prst="rect">
            <a:avLst/>
          </a:prstGeom>
          <a:solidFill>
            <a:schemeClr val="accent5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F80E5C32-FA07-D685-6305-F8B6FB9B8468}"/>
              </a:ext>
            </a:extLst>
          </p:cNvPr>
          <p:cNvSpPr txBox="1"/>
          <p:nvPr/>
        </p:nvSpPr>
        <p:spPr>
          <a:xfrm>
            <a:off x="8451174" y="6234133"/>
            <a:ext cx="56297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Works Area</a:t>
            </a:r>
            <a:endParaRPr lang="en-GB" sz="600"/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DF061A08-E84E-0862-3408-3219862B16B1}"/>
              </a:ext>
            </a:extLst>
          </p:cNvPr>
          <p:cNvSpPr txBox="1"/>
          <p:nvPr/>
        </p:nvSpPr>
        <p:spPr>
          <a:xfrm>
            <a:off x="8439684" y="6411105"/>
            <a:ext cx="5645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Traffic Flow</a:t>
            </a:r>
            <a:endParaRPr lang="en-GB" sz="600"/>
          </a:p>
        </p:txBody>
      </p:sp>
      <p:cxnSp>
        <p:nvCxnSpPr>
          <p:cNvPr id="1053" name="Straight Arrow Connector 1052">
            <a:extLst>
              <a:ext uri="{FF2B5EF4-FFF2-40B4-BE49-F238E27FC236}">
                <a16:creationId xmlns:a16="http://schemas.microsoft.com/office/drawing/2014/main" id="{9AA02618-2B57-78BB-C926-B3456EDB44AD}"/>
              </a:ext>
            </a:extLst>
          </p:cNvPr>
          <p:cNvCxnSpPr>
            <a:cxnSpLocks/>
          </p:cNvCxnSpPr>
          <p:nvPr/>
        </p:nvCxnSpPr>
        <p:spPr>
          <a:xfrm flipH="1">
            <a:off x="8328695" y="6503438"/>
            <a:ext cx="10778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id="{0A66167C-8844-98A1-41BF-AC724B5FA533}"/>
              </a:ext>
            </a:extLst>
          </p:cNvPr>
          <p:cNvCxnSpPr/>
          <p:nvPr/>
        </p:nvCxnSpPr>
        <p:spPr>
          <a:xfrm>
            <a:off x="8331378" y="6641222"/>
            <a:ext cx="12308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7" name="TextBox 1056">
            <a:extLst>
              <a:ext uri="{FF2B5EF4-FFF2-40B4-BE49-F238E27FC236}">
                <a16:creationId xmlns:a16="http://schemas.microsoft.com/office/drawing/2014/main" id="{8D85821F-7814-603C-52BC-D00D67D97009}"/>
              </a:ext>
            </a:extLst>
          </p:cNvPr>
          <p:cNvSpPr txBox="1"/>
          <p:nvPr/>
        </p:nvSpPr>
        <p:spPr>
          <a:xfrm>
            <a:off x="8436481" y="6553103"/>
            <a:ext cx="57259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Safety Zone</a:t>
            </a:r>
            <a:endParaRPr lang="en-GB" sz="600"/>
          </a:p>
        </p:txBody>
      </p:sp>
      <p:pic>
        <p:nvPicPr>
          <p:cNvPr id="1061" name="Picture 1060" descr="A red sign with white text&#10;&#10;Description automatically generated">
            <a:extLst>
              <a:ext uri="{FF2B5EF4-FFF2-40B4-BE49-F238E27FC236}">
                <a16:creationId xmlns:a16="http://schemas.microsoft.com/office/drawing/2014/main" id="{7AEAC6A7-7B65-C612-4CA1-064F4A4C68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71" y="3782088"/>
            <a:ext cx="564313" cy="403081"/>
          </a:xfrm>
          <a:prstGeom prst="rect">
            <a:avLst/>
          </a:prstGeom>
        </p:spPr>
      </p:pic>
      <p:cxnSp>
        <p:nvCxnSpPr>
          <p:cNvPr id="1062" name="Straight Arrow Connector 1061">
            <a:extLst>
              <a:ext uri="{FF2B5EF4-FFF2-40B4-BE49-F238E27FC236}">
                <a16:creationId xmlns:a16="http://schemas.microsoft.com/office/drawing/2014/main" id="{77F00566-CBD6-833A-5F81-4B1F20582683}"/>
              </a:ext>
            </a:extLst>
          </p:cNvPr>
          <p:cNvCxnSpPr>
            <a:cxnSpLocks/>
            <a:stCxn id="1061" idx="2"/>
            <a:endCxn id="10" idx="1"/>
          </p:cNvCxnSpPr>
          <p:nvPr/>
        </p:nvCxnSpPr>
        <p:spPr>
          <a:xfrm>
            <a:off x="1425828" y="4185169"/>
            <a:ext cx="2922" cy="5237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6" name="Straight Arrow Connector 1065">
            <a:extLst>
              <a:ext uri="{FF2B5EF4-FFF2-40B4-BE49-F238E27FC236}">
                <a16:creationId xmlns:a16="http://schemas.microsoft.com/office/drawing/2014/main" id="{78BA97F8-3CB6-C9F5-98AA-088A11389D6D}"/>
              </a:ext>
            </a:extLst>
          </p:cNvPr>
          <p:cNvCxnSpPr>
            <a:cxnSpLocks/>
            <a:stCxn id="1068" idx="2"/>
            <a:endCxn id="10" idx="12"/>
          </p:cNvCxnSpPr>
          <p:nvPr/>
        </p:nvCxnSpPr>
        <p:spPr>
          <a:xfrm>
            <a:off x="8479160" y="3413956"/>
            <a:ext cx="254399" cy="5676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68" name="Picture 1067" descr="A red sign with white text&#10;&#10;Description automatically generated">
            <a:extLst>
              <a:ext uri="{FF2B5EF4-FFF2-40B4-BE49-F238E27FC236}">
                <a16:creationId xmlns:a16="http://schemas.microsoft.com/office/drawing/2014/main" id="{EB3CE13A-98DD-A4A5-4660-3123BAE10A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9" b="12022"/>
          <a:stretch/>
        </p:blipFill>
        <p:spPr>
          <a:xfrm>
            <a:off x="8202942" y="2994442"/>
            <a:ext cx="552436" cy="419514"/>
          </a:xfrm>
          <a:prstGeom prst="rect">
            <a:avLst/>
          </a:prstGeom>
        </p:spPr>
      </p:pic>
      <p:cxnSp>
        <p:nvCxnSpPr>
          <p:cNvPr id="1071" name="Straight Arrow Connector 1070">
            <a:extLst>
              <a:ext uri="{FF2B5EF4-FFF2-40B4-BE49-F238E27FC236}">
                <a16:creationId xmlns:a16="http://schemas.microsoft.com/office/drawing/2014/main" id="{2696D452-DBA8-A7A6-99AA-04D8D2F73CAC}"/>
              </a:ext>
            </a:extLst>
          </p:cNvPr>
          <p:cNvCxnSpPr>
            <a:cxnSpLocks/>
          </p:cNvCxnSpPr>
          <p:nvPr/>
        </p:nvCxnSpPr>
        <p:spPr>
          <a:xfrm flipH="1">
            <a:off x="11066800" y="3152839"/>
            <a:ext cx="251197" cy="3745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3" name="TextBox 1072">
            <a:extLst>
              <a:ext uri="{FF2B5EF4-FFF2-40B4-BE49-F238E27FC236}">
                <a16:creationId xmlns:a16="http://schemas.microsoft.com/office/drawing/2014/main" id="{E9028F5B-6D4B-A32E-44BD-108300AFF6E9}"/>
              </a:ext>
            </a:extLst>
          </p:cNvPr>
          <p:cNvSpPr txBox="1"/>
          <p:nvPr/>
        </p:nvSpPr>
        <p:spPr>
          <a:xfrm>
            <a:off x="10974199" y="6637412"/>
            <a:ext cx="7825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05513-CC-P1</a:t>
            </a:r>
            <a:endParaRPr lang="en-GB" sz="800"/>
          </a:p>
        </p:txBody>
      </p:sp>
      <p:pic>
        <p:nvPicPr>
          <p:cNvPr id="4" name="Picture 2" descr="Barratt David Wilson Homes | Business South">
            <a:extLst>
              <a:ext uri="{FF2B5EF4-FFF2-40B4-BE49-F238E27FC236}">
                <a16:creationId xmlns:a16="http://schemas.microsoft.com/office/drawing/2014/main" id="{3F5345D2-265D-187A-3F99-6DA613297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073" y="5326789"/>
            <a:ext cx="277220" cy="18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ommunity Projects">
            <a:extLst>
              <a:ext uri="{FF2B5EF4-FFF2-40B4-BE49-F238E27FC236}">
                <a16:creationId xmlns:a16="http://schemas.microsoft.com/office/drawing/2014/main" id="{D67EC7A6-3230-D9D8-5A3B-0778D05A7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530" y="5327717"/>
            <a:ext cx="366660" cy="16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DE2A40-DCCA-8C53-CE71-77E00E544C34}"/>
              </a:ext>
            </a:extLst>
          </p:cNvPr>
          <p:cNvSpPr/>
          <p:nvPr/>
        </p:nvSpPr>
        <p:spPr>
          <a:xfrm>
            <a:off x="1773044" y="4549698"/>
            <a:ext cx="3010829" cy="780585"/>
          </a:xfrm>
          <a:custGeom>
            <a:avLst/>
            <a:gdLst>
              <a:gd name="connsiteX0" fmla="*/ 3010829 w 3010829"/>
              <a:gd name="connsiteY0" fmla="*/ 0 h 780585"/>
              <a:gd name="connsiteX1" fmla="*/ 1471961 w 3010829"/>
              <a:gd name="connsiteY1" fmla="*/ 289931 h 780585"/>
              <a:gd name="connsiteX2" fmla="*/ 367990 w 3010829"/>
              <a:gd name="connsiteY2" fmla="*/ 635619 h 780585"/>
              <a:gd name="connsiteX3" fmla="*/ 0 w 3010829"/>
              <a:gd name="connsiteY3" fmla="*/ 780585 h 780585"/>
              <a:gd name="connsiteX4" fmla="*/ 1248936 w 3010829"/>
              <a:gd name="connsiteY4" fmla="*/ 546409 h 780585"/>
              <a:gd name="connsiteX5" fmla="*/ 2074127 w 3010829"/>
              <a:gd name="connsiteY5" fmla="*/ 356839 h 780585"/>
              <a:gd name="connsiteX6" fmla="*/ 3010829 w 3010829"/>
              <a:gd name="connsiteY6" fmla="*/ 0 h 78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0829" h="780585">
                <a:moveTo>
                  <a:pt x="3010829" y="0"/>
                </a:moveTo>
                <a:lnTo>
                  <a:pt x="1471961" y="289931"/>
                </a:lnTo>
                <a:lnTo>
                  <a:pt x="367990" y="635619"/>
                </a:lnTo>
                <a:lnTo>
                  <a:pt x="0" y="780585"/>
                </a:lnTo>
                <a:lnTo>
                  <a:pt x="1248936" y="546409"/>
                </a:lnTo>
                <a:lnTo>
                  <a:pt x="2074127" y="356839"/>
                </a:lnTo>
                <a:lnTo>
                  <a:pt x="3010829" y="0"/>
                </a:lnTo>
                <a:close/>
              </a:path>
            </a:pathLst>
          </a:custGeom>
          <a:solidFill>
            <a:schemeClr val="accent5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EA0B4E0-2AAE-7C9B-294D-A690110A0DD8}"/>
              </a:ext>
            </a:extLst>
          </p:cNvPr>
          <p:cNvSpPr/>
          <p:nvPr/>
        </p:nvSpPr>
        <p:spPr>
          <a:xfrm>
            <a:off x="1736071" y="4277325"/>
            <a:ext cx="6542705" cy="925711"/>
          </a:xfrm>
          <a:custGeom>
            <a:avLst/>
            <a:gdLst>
              <a:gd name="connsiteX0" fmla="*/ 3291840 w 3291840"/>
              <a:gd name="connsiteY0" fmla="*/ 0 h 787791"/>
              <a:gd name="connsiteX1" fmla="*/ 1716258 w 3291840"/>
              <a:gd name="connsiteY1" fmla="*/ 288388 h 787791"/>
              <a:gd name="connsiteX2" fmla="*/ 1315329 w 3291840"/>
              <a:gd name="connsiteY2" fmla="*/ 344658 h 787791"/>
              <a:gd name="connsiteX3" fmla="*/ 351692 w 3291840"/>
              <a:gd name="connsiteY3" fmla="*/ 626012 h 787791"/>
              <a:gd name="connsiteX4" fmla="*/ 0 w 3291840"/>
              <a:gd name="connsiteY4" fmla="*/ 787791 h 787791"/>
              <a:gd name="connsiteX0" fmla="*/ 3291840 w 3291840"/>
              <a:gd name="connsiteY0" fmla="*/ 0 h 787791"/>
              <a:gd name="connsiteX1" fmla="*/ 1997611 w 3291840"/>
              <a:gd name="connsiteY1" fmla="*/ 225083 h 787791"/>
              <a:gd name="connsiteX2" fmla="*/ 1315329 w 3291840"/>
              <a:gd name="connsiteY2" fmla="*/ 344658 h 787791"/>
              <a:gd name="connsiteX3" fmla="*/ 351692 w 3291840"/>
              <a:gd name="connsiteY3" fmla="*/ 626012 h 787791"/>
              <a:gd name="connsiteX4" fmla="*/ 0 w 3291840"/>
              <a:gd name="connsiteY4" fmla="*/ 787791 h 787791"/>
              <a:gd name="connsiteX0" fmla="*/ 6581842 w 6581842"/>
              <a:gd name="connsiteY0" fmla="*/ 0 h 893476"/>
              <a:gd name="connsiteX1" fmla="*/ 1997611 w 6581842"/>
              <a:gd name="connsiteY1" fmla="*/ 330768 h 893476"/>
              <a:gd name="connsiteX2" fmla="*/ 1315329 w 6581842"/>
              <a:gd name="connsiteY2" fmla="*/ 450343 h 893476"/>
              <a:gd name="connsiteX3" fmla="*/ 351692 w 6581842"/>
              <a:gd name="connsiteY3" fmla="*/ 731697 h 893476"/>
              <a:gd name="connsiteX4" fmla="*/ 0 w 6581842"/>
              <a:gd name="connsiteY4" fmla="*/ 893476 h 893476"/>
              <a:gd name="connsiteX0" fmla="*/ 6581842 w 6581842"/>
              <a:gd name="connsiteY0" fmla="*/ 32235 h 925711"/>
              <a:gd name="connsiteX1" fmla="*/ 4308883 w 6581842"/>
              <a:gd name="connsiteY1" fmla="*/ 0 h 925711"/>
              <a:gd name="connsiteX2" fmla="*/ 1315329 w 6581842"/>
              <a:gd name="connsiteY2" fmla="*/ 482578 h 925711"/>
              <a:gd name="connsiteX3" fmla="*/ 351692 w 6581842"/>
              <a:gd name="connsiteY3" fmla="*/ 763932 h 925711"/>
              <a:gd name="connsiteX4" fmla="*/ 0 w 6581842"/>
              <a:gd name="connsiteY4" fmla="*/ 925711 h 925711"/>
              <a:gd name="connsiteX0" fmla="*/ 6581842 w 6581842"/>
              <a:gd name="connsiteY0" fmla="*/ 32235 h 925711"/>
              <a:gd name="connsiteX1" fmla="*/ 4308883 w 6581842"/>
              <a:gd name="connsiteY1" fmla="*/ 0 h 925711"/>
              <a:gd name="connsiteX2" fmla="*/ 1347494 w 6581842"/>
              <a:gd name="connsiteY2" fmla="*/ 514742 h 925711"/>
              <a:gd name="connsiteX3" fmla="*/ 351692 w 6581842"/>
              <a:gd name="connsiteY3" fmla="*/ 763932 h 925711"/>
              <a:gd name="connsiteX4" fmla="*/ 0 w 6581842"/>
              <a:gd name="connsiteY4" fmla="*/ 925711 h 925711"/>
              <a:gd name="connsiteX0" fmla="*/ 6581842 w 6581842"/>
              <a:gd name="connsiteY0" fmla="*/ 32235 h 925711"/>
              <a:gd name="connsiteX1" fmla="*/ 4308883 w 6581842"/>
              <a:gd name="connsiteY1" fmla="*/ 0 h 925711"/>
              <a:gd name="connsiteX2" fmla="*/ 1526698 w 6581842"/>
              <a:gd name="connsiteY2" fmla="*/ 468793 h 925711"/>
              <a:gd name="connsiteX3" fmla="*/ 351692 w 6581842"/>
              <a:gd name="connsiteY3" fmla="*/ 763932 h 925711"/>
              <a:gd name="connsiteX4" fmla="*/ 0 w 6581842"/>
              <a:gd name="connsiteY4" fmla="*/ 925711 h 925711"/>
              <a:gd name="connsiteX0" fmla="*/ 6581842 w 6581842"/>
              <a:gd name="connsiteY0" fmla="*/ 32235 h 925711"/>
              <a:gd name="connsiteX1" fmla="*/ 4308883 w 6581842"/>
              <a:gd name="connsiteY1" fmla="*/ 0 h 925711"/>
              <a:gd name="connsiteX2" fmla="*/ 1526698 w 6581842"/>
              <a:gd name="connsiteY2" fmla="*/ 468793 h 925711"/>
              <a:gd name="connsiteX3" fmla="*/ 351692 w 6581842"/>
              <a:gd name="connsiteY3" fmla="*/ 763932 h 925711"/>
              <a:gd name="connsiteX4" fmla="*/ 0 w 6581842"/>
              <a:gd name="connsiteY4" fmla="*/ 925711 h 925711"/>
              <a:gd name="connsiteX0" fmla="*/ 6581842 w 6581842"/>
              <a:gd name="connsiteY0" fmla="*/ 32235 h 925711"/>
              <a:gd name="connsiteX1" fmla="*/ 4308883 w 6581842"/>
              <a:gd name="connsiteY1" fmla="*/ 0 h 925711"/>
              <a:gd name="connsiteX2" fmla="*/ 1526698 w 6581842"/>
              <a:gd name="connsiteY2" fmla="*/ 468793 h 925711"/>
              <a:gd name="connsiteX3" fmla="*/ 351692 w 6581842"/>
              <a:gd name="connsiteY3" fmla="*/ 763932 h 925711"/>
              <a:gd name="connsiteX4" fmla="*/ 0 w 6581842"/>
              <a:gd name="connsiteY4" fmla="*/ 925711 h 925711"/>
              <a:gd name="connsiteX0" fmla="*/ 6581842 w 6581842"/>
              <a:gd name="connsiteY0" fmla="*/ 32235 h 925711"/>
              <a:gd name="connsiteX1" fmla="*/ 4308883 w 6581842"/>
              <a:gd name="connsiteY1" fmla="*/ 0 h 925711"/>
              <a:gd name="connsiteX2" fmla="*/ 1526698 w 6581842"/>
              <a:gd name="connsiteY2" fmla="*/ 468793 h 925711"/>
              <a:gd name="connsiteX3" fmla="*/ 351692 w 6581842"/>
              <a:gd name="connsiteY3" fmla="*/ 763932 h 925711"/>
              <a:gd name="connsiteX4" fmla="*/ 0 w 6581842"/>
              <a:gd name="connsiteY4" fmla="*/ 925711 h 925711"/>
              <a:gd name="connsiteX0" fmla="*/ 6581842 w 6581842"/>
              <a:gd name="connsiteY0" fmla="*/ 32235 h 925711"/>
              <a:gd name="connsiteX1" fmla="*/ 4308883 w 6581842"/>
              <a:gd name="connsiteY1" fmla="*/ 0 h 925711"/>
              <a:gd name="connsiteX2" fmla="*/ 1526698 w 6581842"/>
              <a:gd name="connsiteY2" fmla="*/ 468793 h 925711"/>
              <a:gd name="connsiteX3" fmla="*/ 351692 w 6581842"/>
              <a:gd name="connsiteY3" fmla="*/ 763932 h 925711"/>
              <a:gd name="connsiteX4" fmla="*/ 0 w 6581842"/>
              <a:gd name="connsiteY4" fmla="*/ 925711 h 925711"/>
              <a:gd name="connsiteX0" fmla="*/ 6581842 w 6581842"/>
              <a:gd name="connsiteY0" fmla="*/ 32235 h 925711"/>
              <a:gd name="connsiteX1" fmla="*/ 4308883 w 6581842"/>
              <a:gd name="connsiteY1" fmla="*/ 0 h 925711"/>
              <a:gd name="connsiteX2" fmla="*/ 1526698 w 6581842"/>
              <a:gd name="connsiteY2" fmla="*/ 468793 h 925711"/>
              <a:gd name="connsiteX3" fmla="*/ 351692 w 6581842"/>
              <a:gd name="connsiteY3" fmla="*/ 763932 h 925711"/>
              <a:gd name="connsiteX4" fmla="*/ 0 w 6581842"/>
              <a:gd name="connsiteY4" fmla="*/ 925711 h 925711"/>
              <a:gd name="connsiteX0" fmla="*/ 6542705 w 6542705"/>
              <a:gd name="connsiteY0" fmla="*/ 14445 h 925711"/>
              <a:gd name="connsiteX1" fmla="*/ 4308883 w 6542705"/>
              <a:gd name="connsiteY1" fmla="*/ 0 h 925711"/>
              <a:gd name="connsiteX2" fmla="*/ 1526698 w 6542705"/>
              <a:gd name="connsiteY2" fmla="*/ 468793 h 925711"/>
              <a:gd name="connsiteX3" fmla="*/ 351692 w 6542705"/>
              <a:gd name="connsiteY3" fmla="*/ 763932 h 925711"/>
              <a:gd name="connsiteX4" fmla="*/ 0 w 6542705"/>
              <a:gd name="connsiteY4" fmla="*/ 925711 h 92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2705" h="925711">
                <a:moveTo>
                  <a:pt x="6542705" y="14445"/>
                </a:moveTo>
                <a:lnTo>
                  <a:pt x="4308883" y="0"/>
                </a:lnTo>
                <a:cubicBezTo>
                  <a:pt x="3381488" y="156264"/>
                  <a:pt x="2996300" y="160894"/>
                  <a:pt x="1526698" y="468793"/>
                </a:cubicBezTo>
                <a:cubicBezTo>
                  <a:pt x="1130434" y="539603"/>
                  <a:pt x="743361" y="665552"/>
                  <a:pt x="351692" y="763932"/>
                </a:cubicBezTo>
                <a:lnTo>
                  <a:pt x="0" y="925711"/>
                </a:lnTo>
              </a:path>
            </a:pathLst>
          </a:custGeom>
          <a:noFill/>
          <a:ln w="254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2252DE2-8E79-D67C-4C81-DB20A597996F}"/>
              </a:ext>
            </a:extLst>
          </p:cNvPr>
          <p:cNvSpPr/>
          <p:nvPr/>
        </p:nvSpPr>
        <p:spPr>
          <a:xfrm>
            <a:off x="8316558" y="4315295"/>
            <a:ext cx="885973" cy="416928"/>
          </a:xfrm>
          <a:custGeom>
            <a:avLst/>
            <a:gdLst>
              <a:gd name="connsiteX0" fmla="*/ 0 w 885973"/>
              <a:gd name="connsiteY0" fmla="*/ 0 h 416928"/>
              <a:gd name="connsiteX1" fmla="*/ 232153 w 885973"/>
              <a:gd name="connsiteY1" fmla="*/ 9475 h 416928"/>
              <a:gd name="connsiteX2" fmla="*/ 374288 w 885973"/>
              <a:gd name="connsiteY2" fmla="*/ 66329 h 416928"/>
              <a:gd name="connsiteX3" fmla="*/ 525898 w 885973"/>
              <a:gd name="connsiteY3" fmla="*/ 132659 h 416928"/>
              <a:gd name="connsiteX4" fmla="*/ 653820 w 885973"/>
              <a:gd name="connsiteY4" fmla="*/ 246366 h 416928"/>
              <a:gd name="connsiteX5" fmla="*/ 781741 w 885973"/>
              <a:gd name="connsiteY5" fmla="*/ 355336 h 416928"/>
              <a:gd name="connsiteX6" fmla="*/ 885973 w 885973"/>
              <a:gd name="connsiteY6" fmla="*/ 416928 h 41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973" h="416928">
                <a:moveTo>
                  <a:pt x="0" y="0"/>
                </a:moveTo>
                <a:lnTo>
                  <a:pt x="232153" y="9475"/>
                </a:lnTo>
                <a:lnTo>
                  <a:pt x="374288" y="66329"/>
                </a:lnTo>
                <a:lnTo>
                  <a:pt x="525898" y="132659"/>
                </a:lnTo>
                <a:lnTo>
                  <a:pt x="653820" y="246366"/>
                </a:lnTo>
                <a:lnTo>
                  <a:pt x="781741" y="355336"/>
                </a:lnTo>
                <a:lnTo>
                  <a:pt x="885973" y="416928"/>
                </a:lnTo>
              </a:path>
            </a:pathLst>
          </a:custGeom>
          <a:noFill/>
          <a:ln w="254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3C5A5AB-E89A-D1ED-91FC-D91BBF5B51D7}"/>
              </a:ext>
            </a:extLst>
          </p:cNvPr>
          <p:cNvSpPr/>
          <p:nvPr/>
        </p:nvSpPr>
        <p:spPr>
          <a:xfrm>
            <a:off x="8307875" y="4369195"/>
            <a:ext cx="715154" cy="338008"/>
          </a:xfrm>
          <a:custGeom>
            <a:avLst/>
            <a:gdLst>
              <a:gd name="connsiteX0" fmla="*/ 0 w 715154"/>
              <a:gd name="connsiteY0" fmla="*/ 0 h 338008"/>
              <a:gd name="connsiteX1" fmla="*/ 209921 w 715154"/>
              <a:gd name="connsiteY1" fmla="*/ 14232 h 338008"/>
              <a:gd name="connsiteX2" fmla="*/ 341566 w 715154"/>
              <a:gd name="connsiteY2" fmla="*/ 53370 h 338008"/>
              <a:gd name="connsiteX3" fmla="*/ 483885 w 715154"/>
              <a:gd name="connsiteY3" fmla="*/ 120972 h 338008"/>
              <a:gd name="connsiteX4" fmla="*/ 633320 w 715154"/>
              <a:gd name="connsiteY4" fmla="*/ 234827 h 338008"/>
              <a:gd name="connsiteX5" fmla="*/ 715154 w 715154"/>
              <a:gd name="connsiteY5" fmla="*/ 327334 h 338008"/>
              <a:gd name="connsiteX6" fmla="*/ 700922 w 715154"/>
              <a:gd name="connsiteY6" fmla="*/ 338008 h 338008"/>
              <a:gd name="connsiteX7" fmla="*/ 441190 w 715154"/>
              <a:gd name="connsiteY7" fmla="*/ 152993 h 338008"/>
              <a:gd name="connsiteX8" fmla="*/ 305986 w 715154"/>
              <a:gd name="connsiteY8" fmla="*/ 81834 h 338008"/>
              <a:gd name="connsiteX9" fmla="*/ 177899 w 715154"/>
              <a:gd name="connsiteY9" fmla="*/ 46254 h 338008"/>
              <a:gd name="connsiteX10" fmla="*/ 49812 w 715154"/>
              <a:gd name="connsiteY10" fmla="*/ 35580 h 338008"/>
              <a:gd name="connsiteX11" fmla="*/ 0 w 715154"/>
              <a:gd name="connsiteY11" fmla="*/ 0 h 33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5154" h="338008">
                <a:moveTo>
                  <a:pt x="0" y="0"/>
                </a:moveTo>
                <a:lnTo>
                  <a:pt x="209921" y="14232"/>
                </a:lnTo>
                <a:lnTo>
                  <a:pt x="341566" y="53370"/>
                </a:lnTo>
                <a:lnTo>
                  <a:pt x="483885" y="120972"/>
                </a:lnTo>
                <a:lnTo>
                  <a:pt x="633320" y="234827"/>
                </a:lnTo>
                <a:lnTo>
                  <a:pt x="715154" y="327334"/>
                </a:lnTo>
                <a:lnTo>
                  <a:pt x="700922" y="338008"/>
                </a:lnTo>
                <a:lnTo>
                  <a:pt x="441190" y="152993"/>
                </a:lnTo>
                <a:lnTo>
                  <a:pt x="305986" y="81834"/>
                </a:lnTo>
                <a:lnTo>
                  <a:pt x="177899" y="46254"/>
                </a:lnTo>
                <a:lnTo>
                  <a:pt x="49812" y="355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E7DA52-3B26-CCBD-8E61-90556F5C79CA}"/>
              </a:ext>
            </a:extLst>
          </p:cNvPr>
          <p:cNvSpPr txBox="1"/>
          <p:nvPr/>
        </p:nvSpPr>
        <p:spPr>
          <a:xfrm>
            <a:off x="3813476" y="5162831"/>
            <a:ext cx="1220206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00"/>
              <a:t>Nearside Lane Closure</a:t>
            </a:r>
            <a:endParaRPr lang="en-GB" sz="80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9185F8C-26D1-D57A-A481-37730C0EF20C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4423579" y="4449451"/>
            <a:ext cx="276893" cy="71338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28AE43B-19AC-D1B6-FDDA-4DFF2BA111E8}"/>
              </a:ext>
            </a:extLst>
          </p:cNvPr>
          <p:cNvSpPr txBox="1"/>
          <p:nvPr/>
        </p:nvSpPr>
        <p:spPr>
          <a:xfrm>
            <a:off x="5441008" y="4992089"/>
            <a:ext cx="118013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Safety barrier installed</a:t>
            </a:r>
            <a:endParaRPr lang="en-GB" sz="80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FBF0380-AEEC-3C94-6B35-E16803476E81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6031073" y="4258651"/>
            <a:ext cx="127272" cy="7334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A red sign with white text&#10;&#10;Description automatically generated">
            <a:extLst>
              <a:ext uri="{FF2B5EF4-FFF2-40B4-BE49-F238E27FC236}">
                <a16:creationId xmlns:a16="http://schemas.microsoft.com/office/drawing/2014/main" id="{27817751-AC71-1D22-D15F-C07E2169C2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269" y="4546691"/>
            <a:ext cx="564313" cy="403081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6C2A605-D247-4B43-332C-06FEBE7F2EBD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7979426" y="4374832"/>
            <a:ext cx="304545" cy="1718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8D7C101-51C7-2EA7-9F37-31159F47CA30}"/>
              </a:ext>
            </a:extLst>
          </p:cNvPr>
          <p:cNvCxnSpPr>
            <a:cxnSpLocks/>
          </p:cNvCxnSpPr>
          <p:nvPr/>
        </p:nvCxnSpPr>
        <p:spPr>
          <a:xfrm flipH="1" flipV="1">
            <a:off x="1836174" y="5203036"/>
            <a:ext cx="172109" cy="3171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A red sign with white text&#10;&#10;Description automatically generated">
            <a:extLst>
              <a:ext uri="{FF2B5EF4-FFF2-40B4-BE49-F238E27FC236}">
                <a16:creationId xmlns:a16="http://schemas.microsoft.com/office/drawing/2014/main" id="{3741D5A0-8709-721D-4B9E-A2C9C8260A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9" b="12022"/>
          <a:stretch/>
        </p:blipFill>
        <p:spPr>
          <a:xfrm>
            <a:off x="1732065" y="5527574"/>
            <a:ext cx="552436" cy="419514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5F87DEF6-A4C5-D887-EBDA-53ADF5CBAC0D}"/>
              </a:ext>
            </a:extLst>
          </p:cNvPr>
          <p:cNvSpPr txBox="1"/>
          <p:nvPr/>
        </p:nvSpPr>
        <p:spPr>
          <a:xfrm>
            <a:off x="9217726" y="6194081"/>
            <a:ext cx="12666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u="sng"/>
              <a:t>A11 Newmarket Rd (Westbound)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Site Clearance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Earthworks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Drainage (excluding tanks)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err="1"/>
              <a:t>Kerbs</a:t>
            </a:r>
            <a:r>
              <a:rPr lang="en-US" sz="60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Carriageway Widening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600"/>
          </a:p>
        </p:txBody>
      </p:sp>
      <p:pic>
        <p:nvPicPr>
          <p:cNvPr id="47" name="Picture 46" descr="A red triangle sign with a person in the back&#10;&#10;Description automatically generated">
            <a:extLst>
              <a:ext uri="{FF2B5EF4-FFF2-40B4-BE49-F238E27FC236}">
                <a16:creationId xmlns:a16="http://schemas.microsoft.com/office/drawing/2014/main" id="{97CB09C9-568C-7022-8B9E-16B7323EB6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767" y="3794836"/>
            <a:ext cx="510795" cy="452419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A4D9D50-FA12-574D-BE1E-B9696438BFA9}"/>
              </a:ext>
            </a:extLst>
          </p:cNvPr>
          <p:cNvCxnSpPr>
            <a:cxnSpLocks/>
            <a:stCxn id="47" idx="1"/>
          </p:cNvCxnSpPr>
          <p:nvPr/>
        </p:nvCxnSpPr>
        <p:spPr>
          <a:xfrm flipH="1" flipV="1">
            <a:off x="11243685" y="3823774"/>
            <a:ext cx="385082" cy="1972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FFB2FEC-4C37-69BC-17B5-06890EED2E2A}"/>
              </a:ext>
            </a:extLst>
          </p:cNvPr>
          <p:cNvSpPr txBox="1"/>
          <p:nvPr/>
        </p:nvSpPr>
        <p:spPr>
          <a:xfrm>
            <a:off x="2971800" y="996696"/>
            <a:ext cx="2889504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Eastbound Lane Overnight Closure</a:t>
            </a:r>
          </a:p>
          <a:p>
            <a:r>
              <a:rPr lang="en-US" dirty="0"/>
              <a:t>28/04 – 07/07</a:t>
            </a:r>
          </a:p>
          <a:p>
            <a:r>
              <a:rPr lang="en-US" dirty="0"/>
              <a:t>10 weeks 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5DE812-D249-4CA1-2097-87B58F8F3168}"/>
              </a:ext>
            </a:extLst>
          </p:cNvPr>
          <p:cNvSpPr txBox="1"/>
          <p:nvPr/>
        </p:nvSpPr>
        <p:spPr>
          <a:xfrm>
            <a:off x="2734056" y="5375790"/>
            <a:ext cx="2007154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W/B overnight lane closure</a:t>
            </a:r>
          </a:p>
          <a:p>
            <a:r>
              <a:rPr lang="en-US" dirty="0"/>
              <a:t>28/04 – 29/05</a:t>
            </a:r>
          </a:p>
          <a:p>
            <a:r>
              <a:rPr lang="en-US" dirty="0"/>
              <a:t>4.4 weeks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2010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61448A-7D71-B662-7F30-EEBCF8A31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3812"/>
            <a:ext cx="12192000" cy="4924384"/>
          </a:xfrm>
          <a:prstGeom prst="rect">
            <a:avLst/>
          </a:prstGeom>
        </p:spPr>
      </p:pic>
      <p:pic>
        <p:nvPicPr>
          <p:cNvPr id="7" name="Picture 6" descr="A white rectangular object with red text&#10;&#10;Description automatically generated">
            <a:extLst>
              <a:ext uri="{FF2B5EF4-FFF2-40B4-BE49-F238E27FC236}">
                <a16:creationId xmlns:a16="http://schemas.microsoft.com/office/drawing/2014/main" id="{1FEEDC23-A27C-F253-3128-549CFB3D8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82" y="4297051"/>
            <a:ext cx="1529918" cy="25609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D6F50F-1BCF-947F-9EA4-5EDC09CB9A44}"/>
              </a:ext>
            </a:extLst>
          </p:cNvPr>
          <p:cNvSpPr/>
          <p:nvPr/>
        </p:nvSpPr>
        <p:spPr>
          <a:xfrm>
            <a:off x="3639845" y="488272"/>
            <a:ext cx="275207" cy="337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860315-947A-CBE8-D47D-330E280F7F98}"/>
              </a:ext>
            </a:extLst>
          </p:cNvPr>
          <p:cNvSpPr/>
          <p:nvPr/>
        </p:nvSpPr>
        <p:spPr>
          <a:xfrm>
            <a:off x="9195955" y="4099214"/>
            <a:ext cx="472386" cy="261771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16AD50-75B3-417C-953E-3F550D7695A9}"/>
              </a:ext>
            </a:extLst>
          </p:cNvPr>
          <p:cNvSpPr/>
          <p:nvPr/>
        </p:nvSpPr>
        <p:spPr>
          <a:xfrm>
            <a:off x="8897814" y="3542500"/>
            <a:ext cx="1106233" cy="1127413"/>
          </a:xfrm>
          <a:prstGeom prst="ellipse">
            <a:avLst/>
          </a:prstGeom>
          <a:noFill/>
          <a:ln w="254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F34DD1-208B-7DC3-89BB-2145B949EA13}"/>
              </a:ext>
            </a:extLst>
          </p:cNvPr>
          <p:cNvCxnSpPr>
            <a:cxnSpLocks/>
            <a:stCxn id="109" idx="2"/>
          </p:cNvCxnSpPr>
          <p:nvPr/>
        </p:nvCxnSpPr>
        <p:spPr>
          <a:xfrm>
            <a:off x="6530932" y="3729366"/>
            <a:ext cx="306739" cy="323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red triangle sign with black lines&#10;&#10;Description automatically generated">
            <a:extLst>
              <a:ext uri="{FF2B5EF4-FFF2-40B4-BE49-F238E27FC236}">
                <a16:creationId xmlns:a16="http://schemas.microsoft.com/office/drawing/2014/main" id="{6ED60B52-F1F4-18A6-88FB-14EBAD1E1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090" y="3287956"/>
            <a:ext cx="505256" cy="505256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F6ADC10-8E9B-3F8A-CAE2-E015616E7451}"/>
              </a:ext>
            </a:extLst>
          </p:cNvPr>
          <p:cNvSpPr/>
          <p:nvPr/>
        </p:nvSpPr>
        <p:spPr>
          <a:xfrm>
            <a:off x="8904210" y="2810341"/>
            <a:ext cx="489172" cy="802498"/>
          </a:xfrm>
          <a:custGeom>
            <a:avLst/>
            <a:gdLst>
              <a:gd name="connsiteX0" fmla="*/ 0 w 489172"/>
              <a:gd name="connsiteY0" fmla="*/ 0 h 802498"/>
              <a:gd name="connsiteX1" fmla="*/ 211015 w 489172"/>
              <a:gd name="connsiteY1" fmla="*/ 402848 h 802498"/>
              <a:gd name="connsiteX2" fmla="*/ 313326 w 489172"/>
              <a:gd name="connsiteY2" fmla="*/ 524342 h 802498"/>
              <a:gd name="connsiteX3" fmla="*/ 332509 w 489172"/>
              <a:gd name="connsiteY3" fmla="*/ 559511 h 802498"/>
              <a:gd name="connsiteX4" fmla="*/ 281354 w 489172"/>
              <a:gd name="connsiteY4" fmla="*/ 572300 h 802498"/>
              <a:gd name="connsiteX5" fmla="*/ 95916 w 489172"/>
              <a:gd name="connsiteY5" fmla="*/ 671413 h 802498"/>
              <a:gd name="connsiteX6" fmla="*/ 83127 w 489172"/>
              <a:gd name="connsiteY6" fmla="*/ 802498 h 802498"/>
              <a:gd name="connsiteX7" fmla="*/ 185438 w 489172"/>
              <a:gd name="connsiteY7" fmla="*/ 748146 h 802498"/>
              <a:gd name="connsiteX8" fmla="*/ 367678 w 489172"/>
              <a:gd name="connsiteY8" fmla="*/ 668216 h 802498"/>
              <a:gd name="connsiteX9" fmla="*/ 434819 w 489172"/>
              <a:gd name="connsiteY9" fmla="*/ 649032 h 802498"/>
              <a:gd name="connsiteX10" fmla="*/ 489172 w 489172"/>
              <a:gd name="connsiteY10" fmla="*/ 629849 h 802498"/>
              <a:gd name="connsiteX11" fmla="*/ 454003 w 489172"/>
              <a:gd name="connsiteY11" fmla="*/ 591483 h 802498"/>
              <a:gd name="connsiteX12" fmla="*/ 342100 w 489172"/>
              <a:gd name="connsiteY12" fmla="*/ 489172 h 802498"/>
              <a:gd name="connsiteX13" fmla="*/ 150268 w 489172"/>
              <a:gd name="connsiteY13" fmla="*/ 220607 h 802498"/>
              <a:gd name="connsiteX14" fmla="*/ 0 w 489172"/>
              <a:gd name="connsiteY14" fmla="*/ 0 h 80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9172" h="802498">
                <a:moveTo>
                  <a:pt x="0" y="0"/>
                </a:moveTo>
                <a:lnTo>
                  <a:pt x="211015" y="402848"/>
                </a:lnTo>
                <a:lnTo>
                  <a:pt x="313326" y="524342"/>
                </a:lnTo>
                <a:lnTo>
                  <a:pt x="332509" y="559511"/>
                </a:lnTo>
                <a:lnTo>
                  <a:pt x="281354" y="572300"/>
                </a:lnTo>
                <a:lnTo>
                  <a:pt x="95916" y="671413"/>
                </a:lnTo>
                <a:lnTo>
                  <a:pt x="83127" y="802498"/>
                </a:lnTo>
                <a:lnTo>
                  <a:pt x="185438" y="748146"/>
                </a:lnTo>
                <a:lnTo>
                  <a:pt x="367678" y="668216"/>
                </a:lnTo>
                <a:lnTo>
                  <a:pt x="434819" y="649032"/>
                </a:lnTo>
                <a:lnTo>
                  <a:pt x="489172" y="629849"/>
                </a:lnTo>
                <a:lnTo>
                  <a:pt x="454003" y="591483"/>
                </a:lnTo>
                <a:lnTo>
                  <a:pt x="342100" y="489172"/>
                </a:lnTo>
                <a:lnTo>
                  <a:pt x="150268" y="22060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3E36680-03DE-A91A-FADB-12960852B7D6}"/>
              </a:ext>
            </a:extLst>
          </p:cNvPr>
          <p:cNvSpPr/>
          <p:nvPr/>
        </p:nvSpPr>
        <p:spPr>
          <a:xfrm>
            <a:off x="9041690" y="2893469"/>
            <a:ext cx="447608" cy="505158"/>
          </a:xfrm>
          <a:custGeom>
            <a:avLst/>
            <a:gdLst>
              <a:gd name="connsiteX0" fmla="*/ 73535 w 447608"/>
              <a:gd name="connsiteY0" fmla="*/ 31972 h 505158"/>
              <a:gd name="connsiteX1" fmla="*/ 217409 w 447608"/>
              <a:gd name="connsiteY1" fmla="*/ 284551 h 505158"/>
              <a:gd name="connsiteX2" fmla="*/ 354889 w 447608"/>
              <a:gd name="connsiteY2" fmla="*/ 428425 h 505158"/>
              <a:gd name="connsiteX3" fmla="*/ 428425 w 447608"/>
              <a:gd name="connsiteY3" fmla="*/ 469988 h 505158"/>
              <a:gd name="connsiteX4" fmla="*/ 447608 w 447608"/>
              <a:gd name="connsiteY4" fmla="*/ 489172 h 505158"/>
              <a:gd name="connsiteX5" fmla="*/ 354889 w 447608"/>
              <a:gd name="connsiteY5" fmla="*/ 505158 h 505158"/>
              <a:gd name="connsiteX6" fmla="*/ 211015 w 447608"/>
              <a:gd name="connsiteY6" fmla="*/ 370875 h 505158"/>
              <a:gd name="connsiteX7" fmla="*/ 86324 w 447608"/>
              <a:gd name="connsiteY7" fmla="*/ 198226 h 505158"/>
              <a:gd name="connsiteX8" fmla="*/ 35169 w 447608"/>
              <a:gd name="connsiteY8" fmla="*/ 89521 h 505158"/>
              <a:gd name="connsiteX9" fmla="*/ 0 w 447608"/>
              <a:gd name="connsiteY9" fmla="*/ 0 h 505158"/>
              <a:gd name="connsiteX10" fmla="*/ 73535 w 447608"/>
              <a:gd name="connsiteY10" fmla="*/ 31972 h 50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7608" h="505158">
                <a:moveTo>
                  <a:pt x="73535" y="31972"/>
                </a:moveTo>
                <a:lnTo>
                  <a:pt x="217409" y="284551"/>
                </a:lnTo>
                <a:lnTo>
                  <a:pt x="354889" y="428425"/>
                </a:lnTo>
                <a:lnTo>
                  <a:pt x="428425" y="469988"/>
                </a:lnTo>
                <a:lnTo>
                  <a:pt x="447608" y="489172"/>
                </a:lnTo>
                <a:lnTo>
                  <a:pt x="354889" y="505158"/>
                </a:lnTo>
                <a:lnTo>
                  <a:pt x="211015" y="370875"/>
                </a:lnTo>
                <a:lnTo>
                  <a:pt x="86324" y="198226"/>
                </a:lnTo>
                <a:lnTo>
                  <a:pt x="35169" y="89521"/>
                </a:lnTo>
                <a:lnTo>
                  <a:pt x="0" y="0"/>
                </a:lnTo>
                <a:lnTo>
                  <a:pt x="73535" y="3197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D99D22-B0DD-C638-8AE8-5D636011E589}"/>
              </a:ext>
            </a:extLst>
          </p:cNvPr>
          <p:cNvCxnSpPr>
            <a:cxnSpLocks/>
          </p:cNvCxnSpPr>
          <p:nvPr/>
        </p:nvCxnSpPr>
        <p:spPr>
          <a:xfrm flipV="1">
            <a:off x="2093037" y="4784086"/>
            <a:ext cx="229469" cy="48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704A43-5FA8-75E3-0C10-CC0AB4AE717A}"/>
              </a:ext>
            </a:extLst>
          </p:cNvPr>
          <p:cNvCxnSpPr>
            <a:cxnSpLocks/>
          </p:cNvCxnSpPr>
          <p:nvPr/>
        </p:nvCxnSpPr>
        <p:spPr>
          <a:xfrm flipV="1">
            <a:off x="3584007" y="4475244"/>
            <a:ext cx="229469" cy="48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460D702-E282-1747-22CB-A60ED04D23E9}"/>
              </a:ext>
            </a:extLst>
          </p:cNvPr>
          <p:cNvCxnSpPr>
            <a:cxnSpLocks/>
          </p:cNvCxnSpPr>
          <p:nvPr/>
        </p:nvCxnSpPr>
        <p:spPr>
          <a:xfrm flipV="1">
            <a:off x="5423817" y="4175658"/>
            <a:ext cx="193542" cy="312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916F21F-C6CE-0527-669D-2B14CD84533D}"/>
              </a:ext>
            </a:extLst>
          </p:cNvPr>
          <p:cNvCxnSpPr>
            <a:cxnSpLocks/>
          </p:cNvCxnSpPr>
          <p:nvPr/>
        </p:nvCxnSpPr>
        <p:spPr>
          <a:xfrm>
            <a:off x="7198654" y="4128170"/>
            <a:ext cx="19354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5F036EE-3CA5-1D4A-AA4D-2A1BDCFC59F8}"/>
              </a:ext>
            </a:extLst>
          </p:cNvPr>
          <p:cNvCxnSpPr>
            <a:cxnSpLocks/>
          </p:cNvCxnSpPr>
          <p:nvPr/>
        </p:nvCxnSpPr>
        <p:spPr>
          <a:xfrm flipV="1">
            <a:off x="8625016" y="4012840"/>
            <a:ext cx="176084" cy="863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555158C-8E61-7A00-82A6-AB7AA23B3096}"/>
              </a:ext>
            </a:extLst>
          </p:cNvPr>
          <p:cNvCxnSpPr>
            <a:cxnSpLocks/>
          </p:cNvCxnSpPr>
          <p:nvPr/>
        </p:nvCxnSpPr>
        <p:spPr>
          <a:xfrm flipV="1">
            <a:off x="10604625" y="3636475"/>
            <a:ext cx="193140" cy="271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0AE2589-A7C2-45E9-49F7-1606178D9B1E}"/>
              </a:ext>
            </a:extLst>
          </p:cNvPr>
          <p:cNvCxnSpPr>
            <a:cxnSpLocks/>
          </p:cNvCxnSpPr>
          <p:nvPr/>
        </p:nvCxnSpPr>
        <p:spPr>
          <a:xfrm flipV="1">
            <a:off x="10597828" y="3572680"/>
            <a:ext cx="190885" cy="231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BEAF857-52C3-6FFC-615A-9F8363C2814E}"/>
              </a:ext>
            </a:extLst>
          </p:cNvPr>
          <p:cNvCxnSpPr>
            <a:cxnSpLocks/>
          </p:cNvCxnSpPr>
          <p:nvPr/>
        </p:nvCxnSpPr>
        <p:spPr>
          <a:xfrm flipV="1">
            <a:off x="8956446" y="3168403"/>
            <a:ext cx="0" cy="1950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35AD94F-DDD4-CBDF-A7A6-F10F0CFCABCC}"/>
              </a:ext>
            </a:extLst>
          </p:cNvPr>
          <p:cNvCxnSpPr>
            <a:cxnSpLocks/>
          </p:cNvCxnSpPr>
          <p:nvPr/>
        </p:nvCxnSpPr>
        <p:spPr>
          <a:xfrm>
            <a:off x="9117752" y="3169107"/>
            <a:ext cx="121494" cy="1566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B8B01C3-2FC3-D8C2-14C3-6434D97EEBDC}"/>
              </a:ext>
            </a:extLst>
          </p:cNvPr>
          <p:cNvCxnSpPr>
            <a:cxnSpLocks/>
          </p:cNvCxnSpPr>
          <p:nvPr/>
        </p:nvCxnSpPr>
        <p:spPr>
          <a:xfrm>
            <a:off x="9167979" y="3122032"/>
            <a:ext cx="137480" cy="1438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7597FF7-D674-BBDB-6756-94946346B1A0}"/>
              </a:ext>
            </a:extLst>
          </p:cNvPr>
          <p:cNvCxnSpPr>
            <a:cxnSpLocks/>
          </p:cNvCxnSpPr>
          <p:nvPr/>
        </p:nvCxnSpPr>
        <p:spPr>
          <a:xfrm flipH="1">
            <a:off x="10671135" y="3839441"/>
            <a:ext cx="199059" cy="463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CB13526-F0E7-65C5-F17F-4CFC13BD26AE}"/>
              </a:ext>
            </a:extLst>
          </p:cNvPr>
          <p:cNvCxnSpPr>
            <a:cxnSpLocks/>
          </p:cNvCxnSpPr>
          <p:nvPr/>
        </p:nvCxnSpPr>
        <p:spPr>
          <a:xfrm flipH="1">
            <a:off x="10656045" y="3765029"/>
            <a:ext cx="193022" cy="349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1A442D-954B-F5E7-48CE-55B6DA061BD7}"/>
              </a:ext>
            </a:extLst>
          </p:cNvPr>
          <p:cNvCxnSpPr>
            <a:cxnSpLocks/>
          </p:cNvCxnSpPr>
          <p:nvPr/>
        </p:nvCxnSpPr>
        <p:spPr>
          <a:xfrm flipH="1">
            <a:off x="9480261" y="4747193"/>
            <a:ext cx="199059" cy="463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76DCE64-6849-293C-E75A-16ED61651AA2}"/>
              </a:ext>
            </a:extLst>
          </p:cNvPr>
          <p:cNvCxnSpPr>
            <a:cxnSpLocks/>
          </p:cNvCxnSpPr>
          <p:nvPr/>
        </p:nvCxnSpPr>
        <p:spPr>
          <a:xfrm flipH="1" flipV="1">
            <a:off x="8592852" y="4344177"/>
            <a:ext cx="175180" cy="68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9FDA8A6-D818-742A-7706-218508D9B2AD}"/>
              </a:ext>
            </a:extLst>
          </p:cNvPr>
          <p:cNvCxnSpPr>
            <a:cxnSpLocks/>
          </p:cNvCxnSpPr>
          <p:nvPr/>
        </p:nvCxnSpPr>
        <p:spPr>
          <a:xfrm flipH="1" flipV="1">
            <a:off x="7179359" y="4244288"/>
            <a:ext cx="200102" cy="5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85057B4-6871-AE84-0E8E-76D6CA2F5D3F}"/>
              </a:ext>
            </a:extLst>
          </p:cNvPr>
          <p:cNvCxnSpPr>
            <a:cxnSpLocks/>
          </p:cNvCxnSpPr>
          <p:nvPr/>
        </p:nvCxnSpPr>
        <p:spPr>
          <a:xfrm flipH="1">
            <a:off x="5448005" y="4306871"/>
            <a:ext cx="225085" cy="294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B3C0958-4735-72DE-3D02-02AF039815E0}"/>
              </a:ext>
            </a:extLst>
          </p:cNvPr>
          <p:cNvCxnSpPr>
            <a:cxnSpLocks/>
          </p:cNvCxnSpPr>
          <p:nvPr/>
        </p:nvCxnSpPr>
        <p:spPr>
          <a:xfrm flipH="1">
            <a:off x="3584581" y="4603920"/>
            <a:ext cx="209845" cy="420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27522F2D-987E-B072-D1A1-830BD0C294D9}"/>
              </a:ext>
            </a:extLst>
          </p:cNvPr>
          <p:cNvCxnSpPr>
            <a:cxnSpLocks/>
          </p:cNvCxnSpPr>
          <p:nvPr/>
        </p:nvCxnSpPr>
        <p:spPr>
          <a:xfrm flipH="1">
            <a:off x="2111570" y="4906610"/>
            <a:ext cx="210936" cy="543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8" name="Picture 107" descr="A red and black sign with a person digging a rock&#10;&#10;Description automatically generated">
            <a:extLst>
              <a:ext uri="{FF2B5EF4-FFF2-40B4-BE49-F238E27FC236}">
                <a16:creationId xmlns:a16="http://schemas.microsoft.com/office/drawing/2014/main" id="{7EE6AA35-90A0-29A5-9AC2-812F41676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00" y="2548744"/>
            <a:ext cx="512009" cy="605634"/>
          </a:xfrm>
          <a:prstGeom prst="rect">
            <a:avLst/>
          </a:prstGeom>
        </p:spPr>
      </p:pic>
      <p:pic>
        <p:nvPicPr>
          <p:cNvPr id="109" name="Picture 108" descr="A red triangle sign with a person in the back&#10;&#10;Description automatically generated">
            <a:extLst>
              <a:ext uri="{FF2B5EF4-FFF2-40B4-BE49-F238E27FC236}">
                <a16:creationId xmlns:a16="http://schemas.microsoft.com/office/drawing/2014/main" id="{4259D912-0047-B809-45A0-5E0A62F5E2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534" y="3276947"/>
            <a:ext cx="510795" cy="452419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CF2F8F2C-0C60-B598-AF3A-B814D7CED201}"/>
              </a:ext>
            </a:extLst>
          </p:cNvPr>
          <p:cNvSpPr txBox="1"/>
          <p:nvPr/>
        </p:nvSpPr>
        <p:spPr>
          <a:xfrm>
            <a:off x="5017806" y="5957134"/>
            <a:ext cx="2147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PHASE 1 </a:t>
            </a:r>
            <a:r>
              <a:rPr lang="en-GB" u="sng"/>
              <a:t> - DAYTIME</a:t>
            </a:r>
            <a:endParaRPr lang="en-US" u="sng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A4EE43BB-7001-EC4D-3220-872F44F734D5}"/>
              </a:ext>
            </a:extLst>
          </p:cNvPr>
          <p:cNvSpPr/>
          <p:nvPr/>
        </p:nvSpPr>
        <p:spPr>
          <a:xfrm>
            <a:off x="9083847" y="5317067"/>
            <a:ext cx="1581674" cy="1519932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B021EEE-3229-B220-0AB9-EDB8BDDD0C5E}"/>
              </a:ext>
            </a:extLst>
          </p:cNvPr>
          <p:cNvSpPr txBox="1"/>
          <p:nvPr/>
        </p:nvSpPr>
        <p:spPr>
          <a:xfrm>
            <a:off x="9383087" y="5330762"/>
            <a:ext cx="9797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u="sng"/>
              <a:t>WORK ACTIVITIES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6AB4C6D-4E87-7514-F00C-A367CBC0CDC2}"/>
              </a:ext>
            </a:extLst>
          </p:cNvPr>
          <p:cNvSpPr txBox="1"/>
          <p:nvPr/>
        </p:nvSpPr>
        <p:spPr>
          <a:xfrm>
            <a:off x="9250455" y="5550279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u="sng"/>
              <a:t>A11 Newmarket Rd (Eastbound)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Drainage (Aqua Cell Tank North)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6728EDE-AA03-CCAF-20A0-60816676366C}"/>
              </a:ext>
            </a:extLst>
          </p:cNvPr>
          <p:cNvSpPr txBox="1"/>
          <p:nvPr/>
        </p:nvSpPr>
        <p:spPr>
          <a:xfrm>
            <a:off x="9245312" y="5837887"/>
            <a:ext cx="12939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u="sng"/>
              <a:t>A11 Newmarket Rd (Roundabout)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Drainage (Aqua Cell Tank)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Ducting for traffic signals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err="1"/>
              <a:t>Grasscrete</a:t>
            </a:r>
            <a:endParaRPr lang="en-US" sz="6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60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5756832-A5D1-836E-8CAB-80BC79F2996D}"/>
              </a:ext>
            </a:extLst>
          </p:cNvPr>
          <p:cNvSpPr txBox="1"/>
          <p:nvPr/>
        </p:nvSpPr>
        <p:spPr>
          <a:xfrm>
            <a:off x="10953310" y="5521952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Newmarket Road</a:t>
            </a:r>
          </a:p>
          <a:p>
            <a:pPr algn="ctr"/>
            <a:r>
              <a:rPr lang="en-US" sz="800"/>
              <a:t>Widening </a:t>
            </a:r>
            <a:endParaRPr lang="en-GB" sz="80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B0A7EA50-7323-7CD7-27C5-66DAC17704EE}"/>
              </a:ext>
            </a:extLst>
          </p:cNvPr>
          <p:cNvSpPr txBox="1"/>
          <p:nvPr/>
        </p:nvSpPr>
        <p:spPr>
          <a:xfrm>
            <a:off x="10763244" y="5881870"/>
            <a:ext cx="4219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N.T.S</a:t>
            </a:r>
            <a:endParaRPr lang="en-GB" sz="80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3C70DB1-8BC6-DFC4-5FB9-7F7B03D93416}"/>
              </a:ext>
            </a:extLst>
          </p:cNvPr>
          <p:cNvSpPr txBox="1"/>
          <p:nvPr/>
        </p:nvSpPr>
        <p:spPr>
          <a:xfrm>
            <a:off x="11282878" y="5881870"/>
            <a:ext cx="453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C.D.C</a:t>
            </a:r>
            <a:endParaRPr lang="en-GB" sz="80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F05E200-F404-4B63-2374-6FCA4131E308}"/>
              </a:ext>
            </a:extLst>
          </p:cNvPr>
          <p:cNvSpPr txBox="1"/>
          <p:nvPr/>
        </p:nvSpPr>
        <p:spPr>
          <a:xfrm>
            <a:off x="11843190" y="5893923"/>
            <a:ext cx="3225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S.L</a:t>
            </a:r>
            <a:endParaRPr lang="en-GB" sz="80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F387733-64BD-42F5-4B16-216FFF998462}"/>
              </a:ext>
            </a:extLst>
          </p:cNvPr>
          <p:cNvSpPr txBox="1"/>
          <p:nvPr/>
        </p:nvSpPr>
        <p:spPr>
          <a:xfrm>
            <a:off x="10708465" y="6077033"/>
            <a:ext cx="6912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09-04-2024</a:t>
            </a:r>
            <a:endParaRPr lang="en-GB" sz="80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BE814C1-D2BF-1ADE-FBE1-A1967F0A07E9}"/>
              </a:ext>
            </a:extLst>
          </p:cNvPr>
          <p:cNvSpPr txBox="1"/>
          <p:nvPr/>
        </p:nvSpPr>
        <p:spPr>
          <a:xfrm>
            <a:off x="10975952" y="6233566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Newmarket Road</a:t>
            </a:r>
          </a:p>
          <a:p>
            <a:pPr algn="ctr"/>
            <a:r>
              <a:rPr lang="en-US" sz="800"/>
              <a:t>Widening </a:t>
            </a:r>
          </a:p>
          <a:p>
            <a:pPr algn="ctr"/>
            <a:r>
              <a:rPr lang="en-US" sz="800"/>
              <a:t>Phase 1</a:t>
            </a:r>
            <a:endParaRPr lang="en-GB" sz="800"/>
          </a:p>
        </p:txBody>
      </p:sp>
      <p:cxnSp>
        <p:nvCxnSpPr>
          <p:cNvPr id="1028" name="Straight Arrow Connector 1027">
            <a:extLst>
              <a:ext uri="{FF2B5EF4-FFF2-40B4-BE49-F238E27FC236}">
                <a16:creationId xmlns:a16="http://schemas.microsoft.com/office/drawing/2014/main" id="{A746C9FC-7100-3854-FBBE-15DB0E9CE748}"/>
              </a:ext>
            </a:extLst>
          </p:cNvPr>
          <p:cNvCxnSpPr>
            <a:cxnSpLocks/>
            <a:stCxn id="1029" idx="3"/>
          </p:cNvCxnSpPr>
          <p:nvPr/>
        </p:nvCxnSpPr>
        <p:spPr>
          <a:xfrm flipV="1">
            <a:off x="8387065" y="4506373"/>
            <a:ext cx="670864" cy="70014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9" name="TextBox 1028">
            <a:extLst>
              <a:ext uri="{FF2B5EF4-FFF2-40B4-BE49-F238E27FC236}">
                <a16:creationId xmlns:a16="http://schemas.microsoft.com/office/drawing/2014/main" id="{54EE7E21-ED7E-1E8A-B04E-2FE08DED037B}"/>
              </a:ext>
            </a:extLst>
          </p:cNvPr>
          <p:cNvSpPr txBox="1"/>
          <p:nvPr/>
        </p:nvSpPr>
        <p:spPr>
          <a:xfrm>
            <a:off x="7360823" y="5037236"/>
            <a:ext cx="102624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Outside lane of </a:t>
            </a:r>
          </a:p>
          <a:p>
            <a:pPr algn="ctr"/>
            <a:r>
              <a:rPr lang="en-US" sz="800"/>
              <a:t>roundabout closed</a:t>
            </a:r>
            <a:endParaRPr lang="en-GB" sz="800"/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F374A830-20DE-21C2-F939-EBA7DC0EE626}"/>
              </a:ext>
            </a:extLst>
          </p:cNvPr>
          <p:cNvSpPr/>
          <p:nvPr/>
        </p:nvSpPr>
        <p:spPr>
          <a:xfrm>
            <a:off x="9074371" y="3708822"/>
            <a:ext cx="728511" cy="766421"/>
          </a:xfrm>
          <a:prstGeom prst="ellipse">
            <a:avLst/>
          </a:prstGeom>
          <a:solidFill>
            <a:schemeClr val="accent5">
              <a:alpha val="55000"/>
            </a:schemeClr>
          </a:solidFill>
          <a:ln>
            <a:solidFill>
              <a:schemeClr val="accent5">
                <a:alpha val="5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34" name="Straight Arrow Connector 1033">
            <a:extLst>
              <a:ext uri="{FF2B5EF4-FFF2-40B4-BE49-F238E27FC236}">
                <a16:creationId xmlns:a16="http://schemas.microsoft.com/office/drawing/2014/main" id="{62B173A6-23C3-C373-72B2-8DAB08503D78}"/>
              </a:ext>
            </a:extLst>
          </p:cNvPr>
          <p:cNvCxnSpPr>
            <a:cxnSpLocks/>
            <a:stCxn id="1035" idx="2"/>
          </p:cNvCxnSpPr>
          <p:nvPr/>
        </p:nvCxnSpPr>
        <p:spPr>
          <a:xfrm flipH="1">
            <a:off x="9452468" y="2616627"/>
            <a:ext cx="797659" cy="1567039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5" name="TextBox 1034">
            <a:extLst>
              <a:ext uri="{FF2B5EF4-FFF2-40B4-BE49-F238E27FC236}">
                <a16:creationId xmlns:a16="http://schemas.microsoft.com/office/drawing/2014/main" id="{DDA49328-0830-B2FE-C0D1-D81B2E22DC51}"/>
              </a:ext>
            </a:extLst>
          </p:cNvPr>
          <p:cNvSpPr txBox="1"/>
          <p:nvPr/>
        </p:nvSpPr>
        <p:spPr>
          <a:xfrm>
            <a:off x="9835590" y="2278073"/>
            <a:ext cx="82907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err="1"/>
              <a:t>Aquacell</a:t>
            </a:r>
            <a:r>
              <a:rPr lang="en-US" sz="800"/>
              <a:t> Tank</a:t>
            </a:r>
          </a:p>
          <a:p>
            <a:pPr algn="ctr"/>
            <a:r>
              <a:rPr lang="en-US" sz="800"/>
              <a:t>To be installed</a:t>
            </a:r>
            <a:endParaRPr lang="en-GB" sz="800"/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AB71CC62-C05A-BC8F-8A0E-5604C9830F56}"/>
              </a:ext>
            </a:extLst>
          </p:cNvPr>
          <p:cNvSpPr txBox="1"/>
          <p:nvPr/>
        </p:nvSpPr>
        <p:spPr>
          <a:xfrm>
            <a:off x="6995759" y="2799040"/>
            <a:ext cx="82907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err="1"/>
              <a:t>Aquacell</a:t>
            </a:r>
            <a:r>
              <a:rPr lang="en-US" sz="800"/>
              <a:t> Tank</a:t>
            </a:r>
          </a:p>
          <a:p>
            <a:pPr algn="ctr"/>
            <a:r>
              <a:rPr lang="en-US" sz="800"/>
              <a:t>To be installed</a:t>
            </a:r>
            <a:endParaRPr lang="en-GB" sz="800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0A51933A-FD05-B603-5032-1A7D27D3B688}"/>
              </a:ext>
            </a:extLst>
          </p:cNvPr>
          <p:cNvSpPr/>
          <p:nvPr/>
        </p:nvSpPr>
        <p:spPr>
          <a:xfrm>
            <a:off x="8160787" y="5994444"/>
            <a:ext cx="923975" cy="843353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77F2B784-5ABA-8905-FB21-5412C511FC9F}"/>
              </a:ext>
            </a:extLst>
          </p:cNvPr>
          <p:cNvSpPr txBox="1"/>
          <p:nvPr/>
        </p:nvSpPr>
        <p:spPr>
          <a:xfrm>
            <a:off x="8451174" y="6001525"/>
            <a:ext cx="3561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u="sng"/>
              <a:t>KEY</a:t>
            </a:r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E70A12F0-0CD1-D257-038C-E6AAF6E3F00F}"/>
              </a:ext>
            </a:extLst>
          </p:cNvPr>
          <p:cNvSpPr/>
          <p:nvPr/>
        </p:nvSpPr>
        <p:spPr>
          <a:xfrm>
            <a:off x="8316397" y="6261559"/>
            <a:ext cx="107786" cy="107722"/>
          </a:xfrm>
          <a:prstGeom prst="rect">
            <a:avLst/>
          </a:prstGeom>
          <a:solidFill>
            <a:schemeClr val="accent5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F80E5C32-FA07-D685-6305-F8B6FB9B8468}"/>
              </a:ext>
            </a:extLst>
          </p:cNvPr>
          <p:cNvSpPr txBox="1"/>
          <p:nvPr/>
        </p:nvSpPr>
        <p:spPr>
          <a:xfrm>
            <a:off x="8451174" y="6234133"/>
            <a:ext cx="56297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Works Area</a:t>
            </a:r>
            <a:endParaRPr lang="en-GB" sz="600"/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DF061A08-E84E-0862-3408-3219862B16B1}"/>
              </a:ext>
            </a:extLst>
          </p:cNvPr>
          <p:cNvSpPr txBox="1"/>
          <p:nvPr/>
        </p:nvSpPr>
        <p:spPr>
          <a:xfrm>
            <a:off x="8439684" y="6411105"/>
            <a:ext cx="5645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Traffic Flow</a:t>
            </a:r>
            <a:endParaRPr lang="en-GB" sz="600"/>
          </a:p>
        </p:txBody>
      </p:sp>
      <p:cxnSp>
        <p:nvCxnSpPr>
          <p:cNvPr id="1053" name="Straight Arrow Connector 1052">
            <a:extLst>
              <a:ext uri="{FF2B5EF4-FFF2-40B4-BE49-F238E27FC236}">
                <a16:creationId xmlns:a16="http://schemas.microsoft.com/office/drawing/2014/main" id="{9AA02618-2B57-78BB-C926-B3456EDB44AD}"/>
              </a:ext>
            </a:extLst>
          </p:cNvPr>
          <p:cNvCxnSpPr>
            <a:cxnSpLocks/>
          </p:cNvCxnSpPr>
          <p:nvPr/>
        </p:nvCxnSpPr>
        <p:spPr>
          <a:xfrm flipH="1">
            <a:off x="8328695" y="6503438"/>
            <a:ext cx="10778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id="{0A66167C-8844-98A1-41BF-AC724B5FA533}"/>
              </a:ext>
            </a:extLst>
          </p:cNvPr>
          <p:cNvCxnSpPr/>
          <p:nvPr/>
        </p:nvCxnSpPr>
        <p:spPr>
          <a:xfrm>
            <a:off x="8331378" y="6641222"/>
            <a:ext cx="12308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7" name="TextBox 1056">
            <a:extLst>
              <a:ext uri="{FF2B5EF4-FFF2-40B4-BE49-F238E27FC236}">
                <a16:creationId xmlns:a16="http://schemas.microsoft.com/office/drawing/2014/main" id="{8D85821F-7814-603C-52BC-D00D67D97009}"/>
              </a:ext>
            </a:extLst>
          </p:cNvPr>
          <p:cNvSpPr txBox="1"/>
          <p:nvPr/>
        </p:nvSpPr>
        <p:spPr>
          <a:xfrm>
            <a:off x="8436481" y="6553103"/>
            <a:ext cx="57259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Safety Zone</a:t>
            </a:r>
            <a:endParaRPr lang="en-GB" sz="600"/>
          </a:p>
        </p:txBody>
      </p:sp>
      <p:pic>
        <p:nvPicPr>
          <p:cNvPr id="1061" name="Picture 1060" descr="A red sign with white text&#10;&#10;Description automatically generated">
            <a:extLst>
              <a:ext uri="{FF2B5EF4-FFF2-40B4-BE49-F238E27FC236}">
                <a16:creationId xmlns:a16="http://schemas.microsoft.com/office/drawing/2014/main" id="{7AEAC6A7-7B65-C612-4CA1-064F4A4C68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40" y="3276947"/>
            <a:ext cx="564313" cy="403081"/>
          </a:xfrm>
          <a:prstGeom prst="rect">
            <a:avLst/>
          </a:prstGeom>
        </p:spPr>
      </p:pic>
      <p:cxnSp>
        <p:nvCxnSpPr>
          <p:cNvPr id="1062" name="Straight Arrow Connector 1061">
            <a:extLst>
              <a:ext uri="{FF2B5EF4-FFF2-40B4-BE49-F238E27FC236}">
                <a16:creationId xmlns:a16="http://schemas.microsoft.com/office/drawing/2014/main" id="{77F00566-CBD6-833A-5F81-4B1F20582683}"/>
              </a:ext>
            </a:extLst>
          </p:cNvPr>
          <p:cNvCxnSpPr>
            <a:cxnSpLocks/>
            <a:stCxn id="1061" idx="2"/>
            <a:endCxn id="9" idx="6"/>
          </p:cNvCxnSpPr>
          <p:nvPr/>
        </p:nvCxnSpPr>
        <p:spPr>
          <a:xfrm>
            <a:off x="7038597" y="3680028"/>
            <a:ext cx="441973" cy="298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6" name="Straight Arrow Connector 1065">
            <a:extLst>
              <a:ext uri="{FF2B5EF4-FFF2-40B4-BE49-F238E27FC236}">
                <a16:creationId xmlns:a16="http://schemas.microsoft.com/office/drawing/2014/main" id="{78BA97F8-3CB6-C9F5-98AA-088A11389D6D}"/>
              </a:ext>
            </a:extLst>
          </p:cNvPr>
          <p:cNvCxnSpPr>
            <a:cxnSpLocks/>
            <a:stCxn id="1068" idx="2"/>
          </p:cNvCxnSpPr>
          <p:nvPr/>
        </p:nvCxnSpPr>
        <p:spPr>
          <a:xfrm>
            <a:off x="8584823" y="2859921"/>
            <a:ext cx="254399" cy="5676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68" name="Picture 1067" descr="A red sign with white text&#10;&#10;Description automatically generated">
            <a:extLst>
              <a:ext uri="{FF2B5EF4-FFF2-40B4-BE49-F238E27FC236}">
                <a16:creationId xmlns:a16="http://schemas.microsoft.com/office/drawing/2014/main" id="{EB3CE13A-98DD-A4A5-4660-3123BAE10A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9" b="12022"/>
          <a:stretch/>
        </p:blipFill>
        <p:spPr>
          <a:xfrm>
            <a:off x="8308605" y="2440407"/>
            <a:ext cx="552436" cy="419514"/>
          </a:xfrm>
          <a:prstGeom prst="rect">
            <a:avLst/>
          </a:prstGeom>
        </p:spPr>
      </p:pic>
      <p:cxnSp>
        <p:nvCxnSpPr>
          <p:cNvPr id="1071" name="Straight Arrow Connector 1070">
            <a:extLst>
              <a:ext uri="{FF2B5EF4-FFF2-40B4-BE49-F238E27FC236}">
                <a16:creationId xmlns:a16="http://schemas.microsoft.com/office/drawing/2014/main" id="{2696D452-DBA8-A7A6-99AA-04D8D2F73CAC}"/>
              </a:ext>
            </a:extLst>
          </p:cNvPr>
          <p:cNvCxnSpPr>
            <a:cxnSpLocks/>
          </p:cNvCxnSpPr>
          <p:nvPr/>
        </p:nvCxnSpPr>
        <p:spPr>
          <a:xfrm flipH="1">
            <a:off x="11066800" y="3152839"/>
            <a:ext cx="251197" cy="3745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3" name="TextBox 1072">
            <a:extLst>
              <a:ext uri="{FF2B5EF4-FFF2-40B4-BE49-F238E27FC236}">
                <a16:creationId xmlns:a16="http://schemas.microsoft.com/office/drawing/2014/main" id="{E9028F5B-6D4B-A32E-44BD-108300AFF6E9}"/>
              </a:ext>
            </a:extLst>
          </p:cNvPr>
          <p:cNvSpPr txBox="1"/>
          <p:nvPr/>
        </p:nvSpPr>
        <p:spPr>
          <a:xfrm>
            <a:off x="10974199" y="6637412"/>
            <a:ext cx="7825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05513-CC-P1</a:t>
            </a:r>
            <a:endParaRPr lang="en-GB" sz="800"/>
          </a:p>
        </p:txBody>
      </p:sp>
      <p:pic>
        <p:nvPicPr>
          <p:cNvPr id="4" name="Picture 2" descr="Barratt David Wilson Homes | Business South">
            <a:extLst>
              <a:ext uri="{FF2B5EF4-FFF2-40B4-BE49-F238E27FC236}">
                <a16:creationId xmlns:a16="http://schemas.microsoft.com/office/drawing/2014/main" id="{3F5345D2-265D-187A-3F99-6DA613297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073" y="5326789"/>
            <a:ext cx="277220" cy="18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ommunity Projects">
            <a:extLst>
              <a:ext uri="{FF2B5EF4-FFF2-40B4-BE49-F238E27FC236}">
                <a16:creationId xmlns:a16="http://schemas.microsoft.com/office/drawing/2014/main" id="{D67EC7A6-3230-D9D8-5A3B-0778D05A7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530" y="5327717"/>
            <a:ext cx="366660" cy="16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B749479-6F9B-4196-6DD2-3DED26EF5EB8}"/>
              </a:ext>
            </a:extLst>
          </p:cNvPr>
          <p:cNvSpPr/>
          <p:nvPr/>
        </p:nvSpPr>
        <p:spPr>
          <a:xfrm>
            <a:off x="8082116" y="3650226"/>
            <a:ext cx="663678" cy="361335"/>
          </a:xfrm>
          <a:custGeom>
            <a:avLst/>
            <a:gdLst>
              <a:gd name="connsiteX0" fmla="*/ 612058 w 663678"/>
              <a:gd name="connsiteY0" fmla="*/ 0 h 361335"/>
              <a:gd name="connsiteX1" fmla="*/ 663678 w 663678"/>
              <a:gd name="connsiteY1" fmla="*/ 110613 h 361335"/>
              <a:gd name="connsiteX2" fmla="*/ 412955 w 663678"/>
              <a:gd name="connsiteY2" fmla="*/ 317090 h 361335"/>
              <a:gd name="connsiteX3" fmla="*/ 22123 w 663678"/>
              <a:gd name="connsiteY3" fmla="*/ 361335 h 361335"/>
              <a:gd name="connsiteX4" fmla="*/ 0 w 663678"/>
              <a:gd name="connsiteY4" fmla="*/ 213851 h 361335"/>
              <a:gd name="connsiteX5" fmla="*/ 612058 w 663678"/>
              <a:gd name="connsiteY5" fmla="*/ 0 h 36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3678" h="361335">
                <a:moveTo>
                  <a:pt x="612058" y="0"/>
                </a:moveTo>
                <a:lnTo>
                  <a:pt x="663678" y="110613"/>
                </a:lnTo>
                <a:lnTo>
                  <a:pt x="412955" y="317090"/>
                </a:lnTo>
                <a:lnTo>
                  <a:pt x="22123" y="361335"/>
                </a:lnTo>
                <a:lnTo>
                  <a:pt x="0" y="213851"/>
                </a:lnTo>
                <a:lnTo>
                  <a:pt x="612058" y="0"/>
                </a:ln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4BDCAEC-ED22-A4E2-E162-CBA10D0F9267}"/>
              </a:ext>
            </a:extLst>
          </p:cNvPr>
          <p:cNvCxnSpPr>
            <a:cxnSpLocks/>
          </p:cNvCxnSpPr>
          <p:nvPr/>
        </p:nvCxnSpPr>
        <p:spPr>
          <a:xfrm>
            <a:off x="7410296" y="3137594"/>
            <a:ext cx="973470" cy="7482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547672-D974-A048-3F85-0B6CE2421058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8387065" y="4506373"/>
            <a:ext cx="670864" cy="70014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4D2FEC0-4A57-F120-D55E-6C9593536607}"/>
              </a:ext>
            </a:extLst>
          </p:cNvPr>
          <p:cNvSpPr txBox="1"/>
          <p:nvPr/>
        </p:nvSpPr>
        <p:spPr>
          <a:xfrm>
            <a:off x="7360823" y="5037236"/>
            <a:ext cx="102624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Outside lane of </a:t>
            </a:r>
          </a:p>
          <a:p>
            <a:pPr algn="ctr"/>
            <a:r>
              <a:rPr lang="en-US" sz="800"/>
              <a:t>roundabout closed</a:t>
            </a:r>
            <a:endParaRPr lang="en-GB" sz="800"/>
          </a:p>
        </p:txBody>
      </p:sp>
      <p:pic>
        <p:nvPicPr>
          <p:cNvPr id="36" name="Picture 35" descr="A blue sign with a white arrow&#10;&#10;Description automatically generated">
            <a:extLst>
              <a:ext uri="{FF2B5EF4-FFF2-40B4-BE49-F238E27FC236}">
                <a16:creationId xmlns:a16="http://schemas.microsoft.com/office/drawing/2014/main" id="{8E53DCF9-5E31-3AA9-8B9D-AA7954C3B4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766" y="3324220"/>
            <a:ext cx="469058" cy="469058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9CC3225-9A66-1CAE-E6DD-7ABA250D120D}"/>
              </a:ext>
            </a:extLst>
          </p:cNvPr>
          <p:cNvCxnSpPr>
            <a:cxnSpLocks/>
          </p:cNvCxnSpPr>
          <p:nvPr/>
        </p:nvCxnSpPr>
        <p:spPr>
          <a:xfrm flipH="1">
            <a:off x="7741120" y="3741389"/>
            <a:ext cx="46677" cy="2875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C27EAE3-76E6-DA43-F3AB-F21815FE6C4F}"/>
              </a:ext>
            </a:extLst>
          </p:cNvPr>
          <p:cNvCxnSpPr>
            <a:cxnSpLocks/>
          </p:cNvCxnSpPr>
          <p:nvPr/>
        </p:nvCxnSpPr>
        <p:spPr>
          <a:xfrm flipV="1">
            <a:off x="9065403" y="3494969"/>
            <a:ext cx="176084" cy="863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A red triangle sign with a person in the back&#10;&#10;Description automatically generated">
            <a:extLst>
              <a:ext uri="{FF2B5EF4-FFF2-40B4-BE49-F238E27FC236}">
                <a16:creationId xmlns:a16="http://schemas.microsoft.com/office/drawing/2014/main" id="{C55E9446-600D-0308-6161-469FFE3EA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767" y="3794836"/>
            <a:ext cx="510795" cy="452419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AF8BE46-3054-15D6-96FA-7E4C5527122B}"/>
              </a:ext>
            </a:extLst>
          </p:cNvPr>
          <p:cNvCxnSpPr>
            <a:cxnSpLocks/>
            <a:stCxn id="47" idx="1"/>
          </p:cNvCxnSpPr>
          <p:nvPr/>
        </p:nvCxnSpPr>
        <p:spPr>
          <a:xfrm flipH="1" flipV="1">
            <a:off x="11243685" y="3823774"/>
            <a:ext cx="385082" cy="1972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E2CAD34-90A6-29ED-E29C-4C371F81FA25}"/>
              </a:ext>
            </a:extLst>
          </p:cNvPr>
          <p:cNvSpPr/>
          <p:nvPr/>
        </p:nvSpPr>
        <p:spPr>
          <a:xfrm>
            <a:off x="7480570" y="3287949"/>
            <a:ext cx="1449421" cy="807396"/>
          </a:xfrm>
          <a:custGeom>
            <a:avLst/>
            <a:gdLst>
              <a:gd name="connsiteX0" fmla="*/ 1449421 w 1449421"/>
              <a:gd name="connsiteY0" fmla="*/ 0 h 807396"/>
              <a:gd name="connsiteX1" fmla="*/ 1342417 w 1449421"/>
              <a:gd name="connsiteY1" fmla="*/ 447472 h 807396"/>
              <a:gd name="connsiteX2" fmla="*/ 1167319 w 1449421"/>
              <a:gd name="connsiteY2" fmla="*/ 710119 h 807396"/>
              <a:gd name="connsiteX3" fmla="*/ 972766 w 1449421"/>
              <a:gd name="connsiteY3" fmla="*/ 768485 h 807396"/>
              <a:gd name="connsiteX4" fmla="*/ 651753 w 1449421"/>
              <a:gd name="connsiteY4" fmla="*/ 807396 h 807396"/>
              <a:gd name="connsiteX5" fmla="*/ 301558 w 1449421"/>
              <a:gd name="connsiteY5" fmla="*/ 787940 h 807396"/>
              <a:gd name="connsiteX6" fmla="*/ 0 w 1449421"/>
              <a:gd name="connsiteY6" fmla="*/ 690664 h 80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9421" h="807396">
                <a:moveTo>
                  <a:pt x="1449421" y="0"/>
                </a:moveTo>
                <a:lnTo>
                  <a:pt x="1342417" y="447472"/>
                </a:lnTo>
                <a:lnTo>
                  <a:pt x="1167319" y="710119"/>
                </a:lnTo>
                <a:lnTo>
                  <a:pt x="972766" y="768485"/>
                </a:lnTo>
                <a:lnTo>
                  <a:pt x="651753" y="807396"/>
                </a:lnTo>
                <a:lnTo>
                  <a:pt x="301558" y="787940"/>
                </a:lnTo>
                <a:lnTo>
                  <a:pt x="0" y="690664"/>
                </a:lnTo>
              </a:path>
            </a:pathLst>
          </a:custGeom>
          <a:noFill/>
          <a:ln w="254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455E0FD-AE30-6D98-4141-DAF60A7197F1}"/>
              </a:ext>
            </a:extLst>
          </p:cNvPr>
          <p:cNvCxnSpPr>
            <a:cxnSpLocks/>
          </p:cNvCxnSpPr>
          <p:nvPr/>
        </p:nvCxnSpPr>
        <p:spPr>
          <a:xfrm flipV="1">
            <a:off x="5423817" y="4105473"/>
            <a:ext cx="183814" cy="226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E73A7F2-AC2F-F37E-C1FB-31984CB07520}"/>
              </a:ext>
            </a:extLst>
          </p:cNvPr>
          <p:cNvCxnSpPr>
            <a:cxnSpLocks/>
          </p:cNvCxnSpPr>
          <p:nvPr/>
        </p:nvCxnSpPr>
        <p:spPr>
          <a:xfrm flipV="1">
            <a:off x="3584007" y="4412546"/>
            <a:ext cx="210419" cy="380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E04B16D-0DB4-1D3D-0BA1-728BA05D764F}"/>
              </a:ext>
            </a:extLst>
          </p:cNvPr>
          <p:cNvCxnSpPr>
            <a:cxnSpLocks/>
          </p:cNvCxnSpPr>
          <p:nvPr/>
        </p:nvCxnSpPr>
        <p:spPr>
          <a:xfrm flipV="1">
            <a:off x="2095155" y="4706698"/>
            <a:ext cx="210419" cy="380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10962AA-9B23-1431-8226-1CA6FAE601C9}"/>
              </a:ext>
            </a:extLst>
          </p:cNvPr>
          <p:cNvCxnSpPr>
            <a:cxnSpLocks/>
          </p:cNvCxnSpPr>
          <p:nvPr/>
        </p:nvCxnSpPr>
        <p:spPr>
          <a:xfrm flipH="1">
            <a:off x="2136970" y="5000047"/>
            <a:ext cx="210936" cy="543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E5A72F5-0EA5-E323-5B75-F924367476E4}"/>
              </a:ext>
            </a:extLst>
          </p:cNvPr>
          <p:cNvCxnSpPr>
            <a:cxnSpLocks/>
          </p:cNvCxnSpPr>
          <p:nvPr/>
        </p:nvCxnSpPr>
        <p:spPr>
          <a:xfrm flipH="1">
            <a:off x="3602540" y="4682581"/>
            <a:ext cx="210936" cy="543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C76E386-0622-1786-1968-C0B0F7C0E5C9}"/>
              </a:ext>
            </a:extLst>
          </p:cNvPr>
          <p:cNvCxnSpPr>
            <a:cxnSpLocks/>
          </p:cNvCxnSpPr>
          <p:nvPr/>
        </p:nvCxnSpPr>
        <p:spPr>
          <a:xfrm flipH="1">
            <a:off x="5458402" y="4382299"/>
            <a:ext cx="225085" cy="294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BE45CAF-4B8D-A4CA-A1AB-BBCC86C4A08A}"/>
              </a:ext>
            </a:extLst>
          </p:cNvPr>
          <p:cNvCxnSpPr>
            <a:cxnSpLocks/>
          </p:cNvCxnSpPr>
          <p:nvPr/>
        </p:nvCxnSpPr>
        <p:spPr>
          <a:xfrm flipH="1" flipV="1">
            <a:off x="7178709" y="4321173"/>
            <a:ext cx="200102" cy="5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0547D8-6813-044E-50D2-49ADDA8A5A22}"/>
              </a:ext>
            </a:extLst>
          </p:cNvPr>
          <p:cNvSpPr txBox="1"/>
          <p:nvPr/>
        </p:nvSpPr>
        <p:spPr>
          <a:xfrm>
            <a:off x="2962656" y="987552"/>
            <a:ext cx="322783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24/7 Lane closures on </a:t>
            </a:r>
            <a:r>
              <a:rPr lang="en-US" dirty="0" err="1"/>
              <a:t>Rbt</a:t>
            </a:r>
            <a:endParaRPr lang="en-US" dirty="0"/>
          </a:p>
          <a:p>
            <a:r>
              <a:rPr lang="en-US" dirty="0"/>
              <a:t>5 weeks 17/03 to 22/04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0160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61448A-7D71-B662-7F30-EEBCF8A31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812"/>
            <a:ext cx="12192000" cy="4924384"/>
          </a:xfrm>
          <a:prstGeom prst="rect">
            <a:avLst/>
          </a:prstGeom>
          <a:ln>
            <a:noFill/>
            <a:prstDash val="sysDash"/>
          </a:ln>
        </p:spPr>
      </p:pic>
      <p:pic>
        <p:nvPicPr>
          <p:cNvPr id="7" name="Picture 6" descr="A white rectangular object with red text&#10;&#10;Description automatically generated">
            <a:extLst>
              <a:ext uri="{FF2B5EF4-FFF2-40B4-BE49-F238E27FC236}">
                <a16:creationId xmlns:a16="http://schemas.microsoft.com/office/drawing/2014/main" id="{1FEEDC23-A27C-F253-3128-549CFB3D8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82" y="4297051"/>
            <a:ext cx="1529918" cy="25609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D6F50F-1BCF-947F-9EA4-5EDC09CB9A44}"/>
              </a:ext>
            </a:extLst>
          </p:cNvPr>
          <p:cNvSpPr/>
          <p:nvPr/>
        </p:nvSpPr>
        <p:spPr>
          <a:xfrm>
            <a:off x="3639845" y="488272"/>
            <a:ext cx="275207" cy="337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1CDF052-443D-5598-0761-216FF711B40B}"/>
              </a:ext>
            </a:extLst>
          </p:cNvPr>
          <p:cNvSpPr/>
          <p:nvPr/>
        </p:nvSpPr>
        <p:spPr>
          <a:xfrm>
            <a:off x="9101798" y="2912012"/>
            <a:ext cx="1629842" cy="759656"/>
          </a:xfrm>
          <a:custGeom>
            <a:avLst/>
            <a:gdLst>
              <a:gd name="connsiteX0" fmla="*/ 0 w 1420837"/>
              <a:gd name="connsiteY0" fmla="*/ 0 h 759656"/>
              <a:gd name="connsiteX1" fmla="*/ 63305 w 1420837"/>
              <a:gd name="connsiteY1" fmla="*/ 211016 h 759656"/>
              <a:gd name="connsiteX2" fmla="*/ 196948 w 1420837"/>
              <a:gd name="connsiteY2" fmla="*/ 351693 h 759656"/>
              <a:gd name="connsiteX3" fmla="*/ 400929 w 1420837"/>
              <a:gd name="connsiteY3" fmla="*/ 485336 h 759656"/>
              <a:gd name="connsiteX4" fmla="*/ 696351 w 1420837"/>
              <a:gd name="connsiteY4" fmla="*/ 633046 h 759656"/>
              <a:gd name="connsiteX5" fmla="*/ 970671 w 1420837"/>
              <a:gd name="connsiteY5" fmla="*/ 738554 h 759656"/>
              <a:gd name="connsiteX6" fmla="*/ 1294228 w 1420837"/>
              <a:gd name="connsiteY6" fmla="*/ 759656 h 759656"/>
              <a:gd name="connsiteX7" fmla="*/ 1420837 w 1420837"/>
              <a:gd name="connsiteY7" fmla="*/ 745588 h 759656"/>
              <a:gd name="connsiteX0" fmla="*/ 0 w 1629842"/>
              <a:gd name="connsiteY0" fmla="*/ 0 h 759656"/>
              <a:gd name="connsiteX1" fmla="*/ 63305 w 1629842"/>
              <a:gd name="connsiteY1" fmla="*/ 211016 h 759656"/>
              <a:gd name="connsiteX2" fmla="*/ 196948 w 1629842"/>
              <a:gd name="connsiteY2" fmla="*/ 351693 h 759656"/>
              <a:gd name="connsiteX3" fmla="*/ 400929 w 1629842"/>
              <a:gd name="connsiteY3" fmla="*/ 485336 h 759656"/>
              <a:gd name="connsiteX4" fmla="*/ 696351 w 1629842"/>
              <a:gd name="connsiteY4" fmla="*/ 633046 h 759656"/>
              <a:gd name="connsiteX5" fmla="*/ 970671 w 1629842"/>
              <a:gd name="connsiteY5" fmla="*/ 738554 h 759656"/>
              <a:gd name="connsiteX6" fmla="*/ 1294228 w 1629842"/>
              <a:gd name="connsiteY6" fmla="*/ 759656 h 759656"/>
              <a:gd name="connsiteX7" fmla="*/ 1629842 w 1629842"/>
              <a:gd name="connsiteY7" fmla="*/ 637352 h 7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9842" h="759656">
                <a:moveTo>
                  <a:pt x="0" y="0"/>
                </a:moveTo>
                <a:lnTo>
                  <a:pt x="63305" y="211016"/>
                </a:lnTo>
                <a:lnTo>
                  <a:pt x="196948" y="351693"/>
                </a:lnTo>
                <a:lnTo>
                  <a:pt x="400929" y="485336"/>
                </a:lnTo>
                <a:lnTo>
                  <a:pt x="696351" y="633046"/>
                </a:lnTo>
                <a:lnTo>
                  <a:pt x="970671" y="738554"/>
                </a:lnTo>
                <a:lnTo>
                  <a:pt x="1294228" y="759656"/>
                </a:lnTo>
                <a:cubicBezTo>
                  <a:pt x="1336431" y="754967"/>
                  <a:pt x="1587639" y="642041"/>
                  <a:pt x="1629842" y="637352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30BC381-DC30-10B5-DECC-D419A32651AE}"/>
              </a:ext>
            </a:extLst>
          </p:cNvPr>
          <p:cNvSpPr/>
          <p:nvPr/>
        </p:nvSpPr>
        <p:spPr>
          <a:xfrm>
            <a:off x="9144000" y="2919046"/>
            <a:ext cx="1287194" cy="682283"/>
          </a:xfrm>
          <a:custGeom>
            <a:avLst/>
            <a:gdLst>
              <a:gd name="connsiteX0" fmla="*/ 0 w 1287194"/>
              <a:gd name="connsiteY0" fmla="*/ 0 h 682283"/>
              <a:gd name="connsiteX1" fmla="*/ 140677 w 1287194"/>
              <a:gd name="connsiteY1" fmla="*/ 154745 h 682283"/>
              <a:gd name="connsiteX2" fmla="*/ 330591 w 1287194"/>
              <a:gd name="connsiteY2" fmla="*/ 281354 h 682283"/>
              <a:gd name="connsiteX3" fmla="*/ 710418 w 1287194"/>
              <a:gd name="connsiteY3" fmla="*/ 457200 h 682283"/>
              <a:gd name="connsiteX4" fmla="*/ 886265 w 1287194"/>
              <a:gd name="connsiteY4" fmla="*/ 513471 h 682283"/>
              <a:gd name="connsiteX5" fmla="*/ 1287194 w 1287194"/>
              <a:gd name="connsiteY5" fmla="*/ 675249 h 682283"/>
              <a:gd name="connsiteX6" fmla="*/ 970671 w 1287194"/>
              <a:gd name="connsiteY6" fmla="*/ 682283 h 682283"/>
              <a:gd name="connsiteX7" fmla="*/ 583809 w 1287194"/>
              <a:gd name="connsiteY7" fmla="*/ 576776 h 682283"/>
              <a:gd name="connsiteX8" fmla="*/ 302455 w 1287194"/>
              <a:gd name="connsiteY8" fmla="*/ 414997 h 682283"/>
              <a:gd name="connsiteX9" fmla="*/ 126609 w 1287194"/>
              <a:gd name="connsiteY9" fmla="*/ 302456 h 682283"/>
              <a:gd name="connsiteX10" fmla="*/ 35169 w 1287194"/>
              <a:gd name="connsiteY10" fmla="*/ 196948 h 682283"/>
              <a:gd name="connsiteX11" fmla="*/ 0 w 1287194"/>
              <a:gd name="connsiteY11" fmla="*/ 0 h 682283"/>
              <a:gd name="connsiteX0" fmla="*/ 0 w 1287194"/>
              <a:gd name="connsiteY0" fmla="*/ 0 h 682283"/>
              <a:gd name="connsiteX1" fmla="*/ 140677 w 1287194"/>
              <a:gd name="connsiteY1" fmla="*/ 154745 h 682283"/>
              <a:gd name="connsiteX2" fmla="*/ 330591 w 1287194"/>
              <a:gd name="connsiteY2" fmla="*/ 281354 h 682283"/>
              <a:gd name="connsiteX3" fmla="*/ 710418 w 1287194"/>
              <a:gd name="connsiteY3" fmla="*/ 457200 h 682283"/>
              <a:gd name="connsiteX4" fmla="*/ 886265 w 1287194"/>
              <a:gd name="connsiteY4" fmla="*/ 513471 h 682283"/>
              <a:gd name="connsiteX5" fmla="*/ 1287194 w 1287194"/>
              <a:gd name="connsiteY5" fmla="*/ 675249 h 682283"/>
              <a:gd name="connsiteX6" fmla="*/ 970671 w 1287194"/>
              <a:gd name="connsiteY6" fmla="*/ 682283 h 682283"/>
              <a:gd name="connsiteX7" fmla="*/ 583809 w 1287194"/>
              <a:gd name="connsiteY7" fmla="*/ 576776 h 682283"/>
              <a:gd name="connsiteX8" fmla="*/ 302455 w 1287194"/>
              <a:gd name="connsiteY8" fmla="*/ 414997 h 682283"/>
              <a:gd name="connsiteX9" fmla="*/ 126609 w 1287194"/>
              <a:gd name="connsiteY9" fmla="*/ 302456 h 682283"/>
              <a:gd name="connsiteX10" fmla="*/ 35169 w 1287194"/>
              <a:gd name="connsiteY10" fmla="*/ 196948 h 682283"/>
              <a:gd name="connsiteX11" fmla="*/ 0 w 1287194"/>
              <a:gd name="connsiteY11" fmla="*/ 0 h 682283"/>
              <a:gd name="connsiteX0" fmla="*/ 0 w 1287194"/>
              <a:gd name="connsiteY0" fmla="*/ 0 h 682283"/>
              <a:gd name="connsiteX1" fmla="*/ 140677 w 1287194"/>
              <a:gd name="connsiteY1" fmla="*/ 154745 h 682283"/>
              <a:gd name="connsiteX2" fmla="*/ 330591 w 1287194"/>
              <a:gd name="connsiteY2" fmla="*/ 281354 h 682283"/>
              <a:gd name="connsiteX3" fmla="*/ 710418 w 1287194"/>
              <a:gd name="connsiteY3" fmla="*/ 457200 h 682283"/>
              <a:gd name="connsiteX4" fmla="*/ 886265 w 1287194"/>
              <a:gd name="connsiteY4" fmla="*/ 513471 h 682283"/>
              <a:gd name="connsiteX5" fmla="*/ 1287194 w 1287194"/>
              <a:gd name="connsiteY5" fmla="*/ 675249 h 682283"/>
              <a:gd name="connsiteX6" fmla="*/ 970671 w 1287194"/>
              <a:gd name="connsiteY6" fmla="*/ 682283 h 682283"/>
              <a:gd name="connsiteX7" fmla="*/ 583809 w 1287194"/>
              <a:gd name="connsiteY7" fmla="*/ 576776 h 682283"/>
              <a:gd name="connsiteX8" fmla="*/ 366399 w 1287194"/>
              <a:gd name="connsiteY8" fmla="*/ 462955 h 682283"/>
              <a:gd name="connsiteX9" fmla="*/ 126609 w 1287194"/>
              <a:gd name="connsiteY9" fmla="*/ 302456 h 682283"/>
              <a:gd name="connsiteX10" fmla="*/ 35169 w 1287194"/>
              <a:gd name="connsiteY10" fmla="*/ 196948 h 682283"/>
              <a:gd name="connsiteX11" fmla="*/ 0 w 1287194"/>
              <a:gd name="connsiteY11" fmla="*/ 0 h 68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7194" h="682283">
                <a:moveTo>
                  <a:pt x="0" y="0"/>
                </a:moveTo>
                <a:lnTo>
                  <a:pt x="140677" y="154745"/>
                </a:lnTo>
                <a:lnTo>
                  <a:pt x="330591" y="281354"/>
                </a:lnTo>
                <a:lnTo>
                  <a:pt x="710418" y="457200"/>
                </a:lnTo>
                <a:lnTo>
                  <a:pt x="886265" y="513471"/>
                </a:lnTo>
                <a:lnTo>
                  <a:pt x="1287194" y="675249"/>
                </a:lnTo>
                <a:lnTo>
                  <a:pt x="970671" y="682283"/>
                </a:lnTo>
                <a:cubicBezTo>
                  <a:pt x="841717" y="647114"/>
                  <a:pt x="770312" y="656706"/>
                  <a:pt x="583809" y="576776"/>
                </a:cubicBezTo>
                <a:lnTo>
                  <a:pt x="366399" y="462955"/>
                </a:lnTo>
                <a:lnTo>
                  <a:pt x="126609" y="302456"/>
                </a:lnTo>
                <a:lnTo>
                  <a:pt x="35169" y="1969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5B52023-3233-F681-4AE0-A0EAEFA4A485}"/>
              </a:ext>
            </a:extLst>
          </p:cNvPr>
          <p:cNvSpPr/>
          <p:nvPr/>
        </p:nvSpPr>
        <p:spPr>
          <a:xfrm>
            <a:off x="8904210" y="2810341"/>
            <a:ext cx="489172" cy="802498"/>
          </a:xfrm>
          <a:custGeom>
            <a:avLst/>
            <a:gdLst>
              <a:gd name="connsiteX0" fmla="*/ 0 w 489172"/>
              <a:gd name="connsiteY0" fmla="*/ 0 h 802498"/>
              <a:gd name="connsiteX1" fmla="*/ 211015 w 489172"/>
              <a:gd name="connsiteY1" fmla="*/ 402848 h 802498"/>
              <a:gd name="connsiteX2" fmla="*/ 313326 w 489172"/>
              <a:gd name="connsiteY2" fmla="*/ 524342 h 802498"/>
              <a:gd name="connsiteX3" fmla="*/ 332509 w 489172"/>
              <a:gd name="connsiteY3" fmla="*/ 559511 h 802498"/>
              <a:gd name="connsiteX4" fmla="*/ 281354 w 489172"/>
              <a:gd name="connsiteY4" fmla="*/ 572300 h 802498"/>
              <a:gd name="connsiteX5" fmla="*/ 95916 w 489172"/>
              <a:gd name="connsiteY5" fmla="*/ 671413 h 802498"/>
              <a:gd name="connsiteX6" fmla="*/ 83127 w 489172"/>
              <a:gd name="connsiteY6" fmla="*/ 802498 h 802498"/>
              <a:gd name="connsiteX7" fmla="*/ 185438 w 489172"/>
              <a:gd name="connsiteY7" fmla="*/ 748146 h 802498"/>
              <a:gd name="connsiteX8" fmla="*/ 367678 w 489172"/>
              <a:gd name="connsiteY8" fmla="*/ 668216 h 802498"/>
              <a:gd name="connsiteX9" fmla="*/ 434819 w 489172"/>
              <a:gd name="connsiteY9" fmla="*/ 649032 h 802498"/>
              <a:gd name="connsiteX10" fmla="*/ 489172 w 489172"/>
              <a:gd name="connsiteY10" fmla="*/ 629849 h 802498"/>
              <a:gd name="connsiteX11" fmla="*/ 454003 w 489172"/>
              <a:gd name="connsiteY11" fmla="*/ 591483 h 802498"/>
              <a:gd name="connsiteX12" fmla="*/ 342100 w 489172"/>
              <a:gd name="connsiteY12" fmla="*/ 489172 h 802498"/>
              <a:gd name="connsiteX13" fmla="*/ 150268 w 489172"/>
              <a:gd name="connsiteY13" fmla="*/ 220607 h 802498"/>
              <a:gd name="connsiteX14" fmla="*/ 0 w 489172"/>
              <a:gd name="connsiteY14" fmla="*/ 0 h 80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9172" h="802498">
                <a:moveTo>
                  <a:pt x="0" y="0"/>
                </a:moveTo>
                <a:lnTo>
                  <a:pt x="211015" y="402848"/>
                </a:lnTo>
                <a:lnTo>
                  <a:pt x="313326" y="524342"/>
                </a:lnTo>
                <a:lnTo>
                  <a:pt x="332509" y="559511"/>
                </a:lnTo>
                <a:lnTo>
                  <a:pt x="281354" y="572300"/>
                </a:lnTo>
                <a:lnTo>
                  <a:pt x="95916" y="671413"/>
                </a:lnTo>
                <a:lnTo>
                  <a:pt x="83127" y="802498"/>
                </a:lnTo>
                <a:lnTo>
                  <a:pt x="185438" y="748146"/>
                </a:lnTo>
                <a:lnTo>
                  <a:pt x="367678" y="668216"/>
                </a:lnTo>
                <a:lnTo>
                  <a:pt x="434819" y="649032"/>
                </a:lnTo>
                <a:lnTo>
                  <a:pt x="489172" y="629849"/>
                </a:lnTo>
                <a:lnTo>
                  <a:pt x="454003" y="591483"/>
                </a:lnTo>
                <a:lnTo>
                  <a:pt x="342100" y="489172"/>
                </a:lnTo>
                <a:lnTo>
                  <a:pt x="150268" y="22060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70B335B-3634-36C1-8006-7E55438214FC}"/>
              </a:ext>
            </a:extLst>
          </p:cNvPr>
          <p:cNvCxnSpPr>
            <a:cxnSpLocks/>
          </p:cNvCxnSpPr>
          <p:nvPr/>
        </p:nvCxnSpPr>
        <p:spPr>
          <a:xfrm flipV="1">
            <a:off x="2093037" y="4784086"/>
            <a:ext cx="229469" cy="48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B33FBB9-1FAE-18F0-EEF6-EA7FACF0083A}"/>
              </a:ext>
            </a:extLst>
          </p:cNvPr>
          <p:cNvCxnSpPr>
            <a:cxnSpLocks/>
          </p:cNvCxnSpPr>
          <p:nvPr/>
        </p:nvCxnSpPr>
        <p:spPr>
          <a:xfrm flipV="1">
            <a:off x="2078824" y="4719785"/>
            <a:ext cx="229469" cy="48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7795FE8-1A0F-F3A1-5B4A-F1ED85151BBF}"/>
              </a:ext>
            </a:extLst>
          </p:cNvPr>
          <p:cNvCxnSpPr>
            <a:cxnSpLocks/>
          </p:cNvCxnSpPr>
          <p:nvPr/>
        </p:nvCxnSpPr>
        <p:spPr>
          <a:xfrm flipV="1">
            <a:off x="3584007" y="4475244"/>
            <a:ext cx="229469" cy="48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63EB2C3-BD9B-2C97-BECC-08F11CA91186}"/>
              </a:ext>
            </a:extLst>
          </p:cNvPr>
          <p:cNvCxnSpPr>
            <a:cxnSpLocks/>
          </p:cNvCxnSpPr>
          <p:nvPr/>
        </p:nvCxnSpPr>
        <p:spPr>
          <a:xfrm flipV="1">
            <a:off x="3569794" y="4410943"/>
            <a:ext cx="229469" cy="48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E891F11-EE40-09FC-170A-86840898C39C}"/>
              </a:ext>
            </a:extLst>
          </p:cNvPr>
          <p:cNvCxnSpPr>
            <a:cxnSpLocks/>
          </p:cNvCxnSpPr>
          <p:nvPr/>
        </p:nvCxnSpPr>
        <p:spPr>
          <a:xfrm flipV="1">
            <a:off x="5423817" y="4175658"/>
            <a:ext cx="193542" cy="312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9D2F6E0-16AF-8952-72AB-49031F571C5A}"/>
              </a:ext>
            </a:extLst>
          </p:cNvPr>
          <p:cNvCxnSpPr>
            <a:cxnSpLocks/>
          </p:cNvCxnSpPr>
          <p:nvPr/>
        </p:nvCxnSpPr>
        <p:spPr>
          <a:xfrm flipV="1">
            <a:off x="5423817" y="4107880"/>
            <a:ext cx="186283" cy="323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E0CB8EB-3BC6-6284-421D-13C4F816DD69}"/>
              </a:ext>
            </a:extLst>
          </p:cNvPr>
          <p:cNvCxnSpPr>
            <a:cxnSpLocks/>
          </p:cNvCxnSpPr>
          <p:nvPr/>
        </p:nvCxnSpPr>
        <p:spPr>
          <a:xfrm>
            <a:off x="7198654" y="4128170"/>
            <a:ext cx="19354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C9D3459-8D36-3723-71C4-2738398D6EAF}"/>
              </a:ext>
            </a:extLst>
          </p:cNvPr>
          <p:cNvCxnSpPr>
            <a:cxnSpLocks/>
          </p:cNvCxnSpPr>
          <p:nvPr/>
        </p:nvCxnSpPr>
        <p:spPr>
          <a:xfrm>
            <a:off x="7205770" y="4060392"/>
            <a:ext cx="18628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6312770-C376-00DC-372E-37295CCF37A6}"/>
              </a:ext>
            </a:extLst>
          </p:cNvPr>
          <p:cNvCxnSpPr>
            <a:cxnSpLocks/>
          </p:cNvCxnSpPr>
          <p:nvPr/>
        </p:nvCxnSpPr>
        <p:spPr>
          <a:xfrm flipV="1">
            <a:off x="8622739" y="3982442"/>
            <a:ext cx="176084" cy="863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31A28FA-184D-9A06-87E6-30319D27DDCA}"/>
              </a:ext>
            </a:extLst>
          </p:cNvPr>
          <p:cNvCxnSpPr>
            <a:cxnSpLocks/>
          </p:cNvCxnSpPr>
          <p:nvPr/>
        </p:nvCxnSpPr>
        <p:spPr>
          <a:xfrm flipV="1">
            <a:off x="9106499" y="3536112"/>
            <a:ext cx="176084" cy="863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46808FB-A872-5E9E-5D3D-047F55D77536}"/>
              </a:ext>
            </a:extLst>
          </p:cNvPr>
          <p:cNvCxnSpPr>
            <a:cxnSpLocks/>
          </p:cNvCxnSpPr>
          <p:nvPr/>
        </p:nvCxnSpPr>
        <p:spPr>
          <a:xfrm flipV="1">
            <a:off x="10864115" y="3599259"/>
            <a:ext cx="193140" cy="271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78F66EE-AA45-C6E7-50D5-6CAA3E763D59}"/>
              </a:ext>
            </a:extLst>
          </p:cNvPr>
          <p:cNvCxnSpPr>
            <a:cxnSpLocks/>
          </p:cNvCxnSpPr>
          <p:nvPr/>
        </p:nvCxnSpPr>
        <p:spPr>
          <a:xfrm flipV="1">
            <a:off x="8956446" y="3168403"/>
            <a:ext cx="0" cy="1950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292AF26-AF68-9474-1015-208302D70231}"/>
              </a:ext>
            </a:extLst>
          </p:cNvPr>
          <p:cNvCxnSpPr>
            <a:cxnSpLocks/>
          </p:cNvCxnSpPr>
          <p:nvPr/>
        </p:nvCxnSpPr>
        <p:spPr>
          <a:xfrm>
            <a:off x="9135005" y="3157605"/>
            <a:ext cx="121494" cy="1566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9C982FB-DB7D-DD54-F48B-A852EC1991BB}"/>
              </a:ext>
            </a:extLst>
          </p:cNvPr>
          <p:cNvCxnSpPr>
            <a:cxnSpLocks/>
          </p:cNvCxnSpPr>
          <p:nvPr/>
        </p:nvCxnSpPr>
        <p:spPr>
          <a:xfrm flipH="1">
            <a:off x="10671135" y="3839441"/>
            <a:ext cx="199059" cy="463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C028541-3F08-E2C9-6EE0-9A8962507BA9}"/>
              </a:ext>
            </a:extLst>
          </p:cNvPr>
          <p:cNvCxnSpPr>
            <a:cxnSpLocks/>
          </p:cNvCxnSpPr>
          <p:nvPr/>
        </p:nvCxnSpPr>
        <p:spPr>
          <a:xfrm flipH="1">
            <a:off x="10656045" y="3765029"/>
            <a:ext cx="193022" cy="349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22525E3-5938-DF25-CC59-BB9B30717281}"/>
              </a:ext>
            </a:extLst>
          </p:cNvPr>
          <p:cNvCxnSpPr>
            <a:cxnSpLocks/>
          </p:cNvCxnSpPr>
          <p:nvPr/>
        </p:nvCxnSpPr>
        <p:spPr>
          <a:xfrm flipH="1">
            <a:off x="9480261" y="4747193"/>
            <a:ext cx="199059" cy="463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7FA3536-9283-422F-88E7-89DE43400E5B}"/>
              </a:ext>
            </a:extLst>
          </p:cNvPr>
          <p:cNvCxnSpPr>
            <a:cxnSpLocks/>
          </p:cNvCxnSpPr>
          <p:nvPr/>
        </p:nvCxnSpPr>
        <p:spPr>
          <a:xfrm flipH="1">
            <a:off x="9465171" y="4678817"/>
            <a:ext cx="193022" cy="349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C247BAE-88D7-ECA3-414C-842FEAFD8ED9}"/>
              </a:ext>
            </a:extLst>
          </p:cNvPr>
          <p:cNvCxnSpPr>
            <a:cxnSpLocks/>
          </p:cNvCxnSpPr>
          <p:nvPr/>
        </p:nvCxnSpPr>
        <p:spPr>
          <a:xfrm flipH="1" flipV="1">
            <a:off x="8575380" y="4332093"/>
            <a:ext cx="174274" cy="77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C51BC38-1E87-B941-A79C-2E6354B2652A}"/>
              </a:ext>
            </a:extLst>
          </p:cNvPr>
          <p:cNvCxnSpPr>
            <a:cxnSpLocks/>
          </p:cNvCxnSpPr>
          <p:nvPr/>
        </p:nvCxnSpPr>
        <p:spPr>
          <a:xfrm flipH="1" flipV="1">
            <a:off x="8592852" y="4272613"/>
            <a:ext cx="175180" cy="68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300EF2D8-354E-4919-CA98-13A37A446151}"/>
              </a:ext>
            </a:extLst>
          </p:cNvPr>
          <p:cNvCxnSpPr>
            <a:cxnSpLocks/>
          </p:cNvCxnSpPr>
          <p:nvPr/>
        </p:nvCxnSpPr>
        <p:spPr>
          <a:xfrm flipH="1">
            <a:off x="7178025" y="4312066"/>
            <a:ext cx="20143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DB5058CE-DED8-70F8-535E-7207A423160D}"/>
              </a:ext>
            </a:extLst>
          </p:cNvPr>
          <p:cNvCxnSpPr>
            <a:cxnSpLocks/>
          </p:cNvCxnSpPr>
          <p:nvPr/>
        </p:nvCxnSpPr>
        <p:spPr>
          <a:xfrm flipH="1" flipV="1">
            <a:off x="7179359" y="4244288"/>
            <a:ext cx="200102" cy="5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7CD34FF3-2721-EDCF-4AC3-EC79120D51F4}"/>
              </a:ext>
            </a:extLst>
          </p:cNvPr>
          <p:cNvCxnSpPr>
            <a:cxnSpLocks/>
          </p:cNvCxnSpPr>
          <p:nvPr/>
        </p:nvCxnSpPr>
        <p:spPr>
          <a:xfrm flipH="1">
            <a:off x="5455625" y="4364795"/>
            <a:ext cx="225085" cy="241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09CE01F2-9BD0-011B-58DD-92FA8D4CFFA8}"/>
              </a:ext>
            </a:extLst>
          </p:cNvPr>
          <p:cNvCxnSpPr>
            <a:cxnSpLocks/>
          </p:cNvCxnSpPr>
          <p:nvPr/>
        </p:nvCxnSpPr>
        <p:spPr>
          <a:xfrm flipH="1">
            <a:off x="5448005" y="4306871"/>
            <a:ext cx="225085" cy="294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5EE95E5-B5F3-1F83-F0F8-C8BA1353FE77}"/>
              </a:ext>
            </a:extLst>
          </p:cNvPr>
          <p:cNvCxnSpPr>
            <a:cxnSpLocks/>
          </p:cNvCxnSpPr>
          <p:nvPr/>
        </p:nvCxnSpPr>
        <p:spPr>
          <a:xfrm flipH="1">
            <a:off x="3598487" y="4670639"/>
            <a:ext cx="211179" cy="431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BDECA44-8DBD-3618-5A92-980DADD726EB}"/>
              </a:ext>
            </a:extLst>
          </p:cNvPr>
          <p:cNvCxnSpPr>
            <a:cxnSpLocks/>
          </p:cNvCxnSpPr>
          <p:nvPr/>
        </p:nvCxnSpPr>
        <p:spPr>
          <a:xfrm flipH="1">
            <a:off x="3584581" y="4603920"/>
            <a:ext cx="209845" cy="420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E6594F3-D0C0-0415-B342-74CE13FB879B}"/>
              </a:ext>
            </a:extLst>
          </p:cNvPr>
          <p:cNvCxnSpPr>
            <a:cxnSpLocks/>
          </p:cNvCxnSpPr>
          <p:nvPr/>
        </p:nvCxnSpPr>
        <p:spPr>
          <a:xfrm flipH="1">
            <a:off x="2125476" y="4966855"/>
            <a:ext cx="200840" cy="504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C782F52-8551-0BE5-8289-BDDA0EB14FA6}"/>
              </a:ext>
            </a:extLst>
          </p:cNvPr>
          <p:cNvCxnSpPr>
            <a:cxnSpLocks/>
          </p:cNvCxnSpPr>
          <p:nvPr/>
        </p:nvCxnSpPr>
        <p:spPr>
          <a:xfrm flipH="1">
            <a:off x="2111570" y="4898990"/>
            <a:ext cx="210936" cy="543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5A925BA4-FC4D-A86C-3A9E-DADAD8D67A77}"/>
              </a:ext>
            </a:extLst>
          </p:cNvPr>
          <p:cNvSpPr/>
          <p:nvPr/>
        </p:nvSpPr>
        <p:spPr>
          <a:xfrm>
            <a:off x="8941785" y="3340443"/>
            <a:ext cx="374049" cy="340711"/>
          </a:xfrm>
          <a:custGeom>
            <a:avLst/>
            <a:gdLst>
              <a:gd name="connsiteX0" fmla="*/ 230660 w 292444"/>
              <a:gd name="connsiteY0" fmla="*/ 0 h 263611"/>
              <a:gd name="connsiteX1" fmla="*/ 292444 w 292444"/>
              <a:gd name="connsiteY1" fmla="*/ 82379 h 263611"/>
              <a:gd name="connsiteX2" fmla="*/ 90617 w 292444"/>
              <a:gd name="connsiteY2" fmla="*/ 189471 h 263611"/>
              <a:gd name="connsiteX3" fmla="*/ 0 w 292444"/>
              <a:gd name="connsiteY3" fmla="*/ 263611 h 263611"/>
              <a:gd name="connsiteX4" fmla="*/ 20595 w 292444"/>
              <a:gd name="connsiteY4" fmla="*/ 119449 h 263611"/>
              <a:gd name="connsiteX0" fmla="*/ 230660 w 333633"/>
              <a:gd name="connsiteY0" fmla="*/ 0 h 263611"/>
              <a:gd name="connsiteX1" fmla="*/ 333633 w 333633"/>
              <a:gd name="connsiteY1" fmla="*/ 123568 h 263611"/>
              <a:gd name="connsiteX2" fmla="*/ 90617 w 333633"/>
              <a:gd name="connsiteY2" fmla="*/ 189471 h 263611"/>
              <a:gd name="connsiteX3" fmla="*/ 0 w 333633"/>
              <a:gd name="connsiteY3" fmla="*/ 263611 h 263611"/>
              <a:gd name="connsiteX4" fmla="*/ 20595 w 333633"/>
              <a:gd name="connsiteY4" fmla="*/ 119449 h 263611"/>
              <a:gd name="connsiteX0" fmla="*/ 230660 w 333633"/>
              <a:gd name="connsiteY0" fmla="*/ 0 h 263611"/>
              <a:gd name="connsiteX1" fmla="*/ 333633 w 333633"/>
              <a:gd name="connsiteY1" fmla="*/ 123568 h 263611"/>
              <a:gd name="connsiteX2" fmla="*/ 115331 w 333633"/>
              <a:gd name="connsiteY2" fmla="*/ 218303 h 263611"/>
              <a:gd name="connsiteX3" fmla="*/ 0 w 333633"/>
              <a:gd name="connsiteY3" fmla="*/ 263611 h 263611"/>
              <a:gd name="connsiteX4" fmla="*/ 20595 w 333633"/>
              <a:gd name="connsiteY4" fmla="*/ 119449 h 263611"/>
              <a:gd name="connsiteX0" fmla="*/ 263612 w 366585"/>
              <a:gd name="connsiteY0" fmla="*/ 0 h 329514"/>
              <a:gd name="connsiteX1" fmla="*/ 366585 w 366585"/>
              <a:gd name="connsiteY1" fmla="*/ 123568 h 329514"/>
              <a:gd name="connsiteX2" fmla="*/ 148283 w 366585"/>
              <a:gd name="connsiteY2" fmla="*/ 218303 h 329514"/>
              <a:gd name="connsiteX3" fmla="*/ 0 w 366585"/>
              <a:gd name="connsiteY3" fmla="*/ 329514 h 329514"/>
              <a:gd name="connsiteX4" fmla="*/ 53547 w 366585"/>
              <a:gd name="connsiteY4" fmla="*/ 119449 h 329514"/>
              <a:gd name="connsiteX0" fmla="*/ 263612 w 329262"/>
              <a:gd name="connsiteY0" fmla="*/ 0 h 329514"/>
              <a:gd name="connsiteX1" fmla="*/ 329262 w 329262"/>
              <a:gd name="connsiteY1" fmla="*/ 71317 h 329514"/>
              <a:gd name="connsiteX2" fmla="*/ 148283 w 329262"/>
              <a:gd name="connsiteY2" fmla="*/ 218303 h 329514"/>
              <a:gd name="connsiteX3" fmla="*/ 0 w 329262"/>
              <a:gd name="connsiteY3" fmla="*/ 329514 h 329514"/>
              <a:gd name="connsiteX4" fmla="*/ 53547 w 329262"/>
              <a:gd name="connsiteY4" fmla="*/ 119449 h 329514"/>
              <a:gd name="connsiteX0" fmla="*/ 263612 w 329262"/>
              <a:gd name="connsiteY0" fmla="*/ 0 h 329514"/>
              <a:gd name="connsiteX1" fmla="*/ 329262 w 329262"/>
              <a:gd name="connsiteY1" fmla="*/ 71317 h 329514"/>
              <a:gd name="connsiteX2" fmla="*/ 200534 w 329262"/>
              <a:gd name="connsiteY2" fmla="*/ 95139 h 329514"/>
              <a:gd name="connsiteX3" fmla="*/ 0 w 329262"/>
              <a:gd name="connsiteY3" fmla="*/ 329514 h 329514"/>
              <a:gd name="connsiteX4" fmla="*/ 53547 w 329262"/>
              <a:gd name="connsiteY4" fmla="*/ 119449 h 329514"/>
              <a:gd name="connsiteX0" fmla="*/ 218825 w 284475"/>
              <a:gd name="connsiteY0" fmla="*/ 0 h 183957"/>
              <a:gd name="connsiteX1" fmla="*/ 284475 w 284475"/>
              <a:gd name="connsiteY1" fmla="*/ 71317 h 183957"/>
              <a:gd name="connsiteX2" fmla="*/ 155747 w 284475"/>
              <a:gd name="connsiteY2" fmla="*/ 95139 h 183957"/>
              <a:gd name="connsiteX3" fmla="*/ 0 w 284475"/>
              <a:gd name="connsiteY3" fmla="*/ 183957 h 183957"/>
              <a:gd name="connsiteX4" fmla="*/ 8760 w 284475"/>
              <a:gd name="connsiteY4" fmla="*/ 119449 h 183957"/>
              <a:gd name="connsiteX0" fmla="*/ 218825 w 284475"/>
              <a:gd name="connsiteY0" fmla="*/ 0 h 183957"/>
              <a:gd name="connsiteX1" fmla="*/ 284475 w 284475"/>
              <a:gd name="connsiteY1" fmla="*/ 56388 h 183957"/>
              <a:gd name="connsiteX2" fmla="*/ 155747 w 284475"/>
              <a:gd name="connsiteY2" fmla="*/ 95139 h 183957"/>
              <a:gd name="connsiteX3" fmla="*/ 0 w 284475"/>
              <a:gd name="connsiteY3" fmla="*/ 183957 h 183957"/>
              <a:gd name="connsiteX4" fmla="*/ 8760 w 284475"/>
              <a:gd name="connsiteY4" fmla="*/ 119449 h 183957"/>
              <a:gd name="connsiteX0" fmla="*/ 259880 w 325530"/>
              <a:gd name="connsiteY0" fmla="*/ 0 h 340711"/>
              <a:gd name="connsiteX1" fmla="*/ 325530 w 325530"/>
              <a:gd name="connsiteY1" fmla="*/ 56388 h 340711"/>
              <a:gd name="connsiteX2" fmla="*/ 196802 w 325530"/>
              <a:gd name="connsiteY2" fmla="*/ 95139 h 340711"/>
              <a:gd name="connsiteX3" fmla="*/ 0 w 325530"/>
              <a:gd name="connsiteY3" fmla="*/ 340711 h 340711"/>
              <a:gd name="connsiteX4" fmla="*/ 49815 w 325530"/>
              <a:gd name="connsiteY4" fmla="*/ 119449 h 340711"/>
              <a:gd name="connsiteX0" fmla="*/ 259880 w 325530"/>
              <a:gd name="connsiteY0" fmla="*/ 0 h 340711"/>
              <a:gd name="connsiteX1" fmla="*/ 325530 w 325530"/>
              <a:gd name="connsiteY1" fmla="*/ 56388 h 340711"/>
              <a:gd name="connsiteX2" fmla="*/ 226660 w 325530"/>
              <a:gd name="connsiteY2" fmla="*/ 113800 h 340711"/>
              <a:gd name="connsiteX3" fmla="*/ 0 w 325530"/>
              <a:gd name="connsiteY3" fmla="*/ 340711 h 340711"/>
              <a:gd name="connsiteX4" fmla="*/ 49815 w 325530"/>
              <a:gd name="connsiteY4" fmla="*/ 119449 h 340711"/>
              <a:gd name="connsiteX0" fmla="*/ 259880 w 374049"/>
              <a:gd name="connsiteY0" fmla="*/ 0 h 340711"/>
              <a:gd name="connsiteX1" fmla="*/ 374049 w 374049"/>
              <a:gd name="connsiteY1" fmla="*/ 104907 h 340711"/>
              <a:gd name="connsiteX2" fmla="*/ 226660 w 374049"/>
              <a:gd name="connsiteY2" fmla="*/ 113800 h 340711"/>
              <a:gd name="connsiteX3" fmla="*/ 0 w 374049"/>
              <a:gd name="connsiteY3" fmla="*/ 340711 h 340711"/>
              <a:gd name="connsiteX4" fmla="*/ 49815 w 374049"/>
              <a:gd name="connsiteY4" fmla="*/ 119449 h 340711"/>
              <a:gd name="connsiteX0" fmla="*/ 259880 w 374049"/>
              <a:gd name="connsiteY0" fmla="*/ 0 h 340711"/>
              <a:gd name="connsiteX1" fmla="*/ 374049 w 374049"/>
              <a:gd name="connsiteY1" fmla="*/ 104907 h 340711"/>
              <a:gd name="connsiteX2" fmla="*/ 249053 w 374049"/>
              <a:gd name="connsiteY2" fmla="*/ 151123 h 340711"/>
              <a:gd name="connsiteX3" fmla="*/ 0 w 374049"/>
              <a:gd name="connsiteY3" fmla="*/ 340711 h 340711"/>
              <a:gd name="connsiteX4" fmla="*/ 49815 w 374049"/>
              <a:gd name="connsiteY4" fmla="*/ 119449 h 340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049" h="340711">
                <a:moveTo>
                  <a:pt x="259880" y="0"/>
                </a:moveTo>
                <a:lnTo>
                  <a:pt x="374049" y="104907"/>
                </a:lnTo>
                <a:lnTo>
                  <a:pt x="249053" y="151123"/>
                </a:lnTo>
                <a:lnTo>
                  <a:pt x="0" y="340711"/>
                </a:lnTo>
                <a:lnTo>
                  <a:pt x="49815" y="119449"/>
                </a:lnTo>
              </a:path>
            </a:pathLst>
          </a:custGeom>
          <a:noFill/>
          <a:ln w="254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C83A950-80DB-9396-E01A-0FDAF58F46FF}"/>
              </a:ext>
            </a:extLst>
          </p:cNvPr>
          <p:cNvSpPr txBox="1"/>
          <p:nvPr/>
        </p:nvSpPr>
        <p:spPr>
          <a:xfrm>
            <a:off x="5030834" y="5904413"/>
            <a:ext cx="2147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PHASE 2 </a:t>
            </a:r>
            <a:r>
              <a:rPr lang="en-GB" u="sng"/>
              <a:t> - DAYTIME</a:t>
            </a:r>
            <a:endParaRPr lang="en-US" u="sng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C7234C2-E84F-EFD2-E05D-F350C90E7E0C}"/>
              </a:ext>
            </a:extLst>
          </p:cNvPr>
          <p:cNvSpPr/>
          <p:nvPr/>
        </p:nvSpPr>
        <p:spPr>
          <a:xfrm>
            <a:off x="9083847" y="5317067"/>
            <a:ext cx="1581674" cy="1519932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F84CA81-21A8-80D6-FFA7-E542C791B5F9}"/>
              </a:ext>
            </a:extLst>
          </p:cNvPr>
          <p:cNvSpPr txBox="1"/>
          <p:nvPr/>
        </p:nvSpPr>
        <p:spPr>
          <a:xfrm>
            <a:off x="9383087" y="5330762"/>
            <a:ext cx="9797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u="sng"/>
              <a:t>WORK ACTIVITIES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060342B-C387-B1C2-A555-173F327E7847}"/>
              </a:ext>
            </a:extLst>
          </p:cNvPr>
          <p:cNvSpPr txBox="1"/>
          <p:nvPr/>
        </p:nvSpPr>
        <p:spPr>
          <a:xfrm>
            <a:off x="9122878" y="5540064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u="sng"/>
              <a:t>Roundhouse Way Roundabout (North Arm)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Break out northern splitter island &amp; </a:t>
            </a:r>
          </a:p>
          <a:p>
            <a:r>
              <a:rPr lang="en-US" sz="600"/>
              <a:t>           install temp carriageway widening</a:t>
            </a:r>
            <a:endParaRPr lang="en-US" sz="600" u="sng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Drainage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err="1"/>
              <a:t>Kerb</a:t>
            </a:r>
            <a:r>
              <a:rPr lang="en-US" sz="600"/>
              <a:t> re-alignment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Ducting for traffic signals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Carriageway Widening </a:t>
            </a:r>
          </a:p>
          <a:p>
            <a:endParaRPr lang="en-GB" sz="60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772F12C-8A76-D7FE-1850-2B67541CCC4F}"/>
              </a:ext>
            </a:extLst>
          </p:cNvPr>
          <p:cNvSpPr txBox="1"/>
          <p:nvPr/>
        </p:nvSpPr>
        <p:spPr>
          <a:xfrm>
            <a:off x="10953310" y="5521952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Newmarket Road</a:t>
            </a:r>
          </a:p>
          <a:p>
            <a:pPr algn="ctr"/>
            <a:r>
              <a:rPr lang="en-US" sz="800"/>
              <a:t>Widening </a:t>
            </a:r>
            <a:endParaRPr lang="en-GB" sz="80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E905C28-516E-1C4A-9487-6A1520E7E9B9}"/>
              </a:ext>
            </a:extLst>
          </p:cNvPr>
          <p:cNvSpPr txBox="1"/>
          <p:nvPr/>
        </p:nvSpPr>
        <p:spPr>
          <a:xfrm>
            <a:off x="10763244" y="5881870"/>
            <a:ext cx="4219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N.T.S</a:t>
            </a:r>
            <a:endParaRPr lang="en-GB" sz="80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D32E84C-3CA4-597B-28B4-2D3FCFC4C4BE}"/>
              </a:ext>
            </a:extLst>
          </p:cNvPr>
          <p:cNvSpPr txBox="1"/>
          <p:nvPr/>
        </p:nvSpPr>
        <p:spPr>
          <a:xfrm>
            <a:off x="11282878" y="5881870"/>
            <a:ext cx="453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C.D.C</a:t>
            </a:r>
            <a:endParaRPr lang="en-GB" sz="80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EA25CA9-11DC-324C-67D0-EB3F28873EE6}"/>
              </a:ext>
            </a:extLst>
          </p:cNvPr>
          <p:cNvSpPr txBox="1"/>
          <p:nvPr/>
        </p:nvSpPr>
        <p:spPr>
          <a:xfrm>
            <a:off x="10708465" y="6077033"/>
            <a:ext cx="6912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09-04-2024</a:t>
            </a:r>
            <a:endParaRPr lang="en-GB" sz="80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9651E45-2B05-DBA3-1627-AFAA5ED0AED0}"/>
              </a:ext>
            </a:extLst>
          </p:cNvPr>
          <p:cNvSpPr txBox="1"/>
          <p:nvPr/>
        </p:nvSpPr>
        <p:spPr>
          <a:xfrm>
            <a:off x="10975952" y="6233566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Newmarket Road</a:t>
            </a:r>
          </a:p>
          <a:p>
            <a:pPr algn="ctr"/>
            <a:r>
              <a:rPr lang="en-US" sz="800"/>
              <a:t>Widening </a:t>
            </a:r>
          </a:p>
          <a:p>
            <a:pPr algn="ctr"/>
            <a:r>
              <a:rPr lang="en-US" sz="800"/>
              <a:t>Phase 2</a:t>
            </a:r>
            <a:endParaRPr lang="en-GB" sz="80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3BB1A5F-2006-4E94-5715-92E672494506}"/>
              </a:ext>
            </a:extLst>
          </p:cNvPr>
          <p:cNvSpPr txBox="1"/>
          <p:nvPr/>
        </p:nvSpPr>
        <p:spPr>
          <a:xfrm>
            <a:off x="11843190" y="5893923"/>
            <a:ext cx="3225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S.L</a:t>
            </a:r>
            <a:endParaRPr lang="en-GB" sz="80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D2267EB-86F6-E8D6-7A59-D3073A17291B}"/>
              </a:ext>
            </a:extLst>
          </p:cNvPr>
          <p:cNvSpPr/>
          <p:nvPr/>
        </p:nvSpPr>
        <p:spPr>
          <a:xfrm>
            <a:off x="8160787" y="5994444"/>
            <a:ext cx="923975" cy="843353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FA6E31F-DAF6-BC7B-311A-9EA6521E8CF7}"/>
              </a:ext>
            </a:extLst>
          </p:cNvPr>
          <p:cNvSpPr txBox="1"/>
          <p:nvPr/>
        </p:nvSpPr>
        <p:spPr>
          <a:xfrm>
            <a:off x="8451174" y="6001525"/>
            <a:ext cx="3561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u="sng"/>
              <a:t>KEY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C19E06E6-3930-F2B0-B204-6EAF28320417}"/>
              </a:ext>
            </a:extLst>
          </p:cNvPr>
          <p:cNvSpPr/>
          <p:nvPr/>
        </p:nvSpPr>
        <p:spPr>
          <a:xfrm>
            <a:off x="8316397" y="6261559"/>
            <a:ext cx="107786" cy="107722"/>
          </a:xfrm>
          <a:prstGeom prst="rect">
            <a:avLst/>
          </a:prstGeom>
          <a:solidFill>
            <a:schemeClr val="accent5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076B4C8-03D1-2B56-574C-375E6AB94CA1}"/>
              </a:ext>
            </a:extLst>
          </p:cNvPr>
          <p:cNvSpPr txBox="1"/>
          <p:nvPr/>
        </p:nvSpPr>
        <p:spPr>
          <a:xfrm>
            <a:off x="8451174" y="6234133"/>
            <a:ext cx="56297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Works Area</a:t>
            </a:r>
            <a:endParaRPr lang="en-GB" sz="60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79F116A-76BD-2EE1-9EC4-1C35732BAB86}"/>
              </a:ext>
            </a:extLst>
          </p:cNvPr>
          <p:cNvSpPr txBox="1"/>
          <p:nvPr/>
        </p:nvSpPr>
        <p:spPr>
          <a:xfrm>
            <a:off x="8439684" y="6411105"/>
            <a:ext cx="5645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Traffic Flow</a:t>
            </a:r>
            <a:endParaRPr lang="en-GB" sz="600"/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D37CB6DF-9015-566F-7DE9-829CD7ED8EE1}"/>
              </a:ext>
            </a:extLst>
          </p:cNvPr>
          <p:cNvCxnSpPr>
            <a:cxnSpLocks/>
          </p:cNvCxnSpPr>
          <p:nvPr/>
        </p:nvCxnSpPr>
        <p:spPr>
          <a:xfrm flipH="1">
            <a:off x="8328695" y="6503438"/>
            <a:ext cx="10778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F13905BE-F98F-53ED-D657-45CA4059276D}"/>
              </a:ext>
            </a:extLst>
          </p:cNvPr>
          <p:cNvCxnSpPr/>
          <p:nvPr/>
        </p:nvCxnSpPr>
        <p:spPr>
          <a:xfrm>
            <a:off x="8331378" y="6641222"/>
            <a:ext cx="12308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557EEE77-7335-F4CF-219C-736357C6C7E6}"/>
              </a:ext>
            </a:extLst>
          </p:cNvPr>
          <p:cNvSpPr txBox="1"/>
          <p:nvPr/>
        </p:nvSpPr>
        <p:spPr>
          <a:xfrm>
            <a:off x="8436481" y="6553103"/>
            <a:ext cx="57259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Safety Zone</a:t>
            </a:r>
            <a:endParaRPr lang="en-GB" sz="600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C6DBC78-400B-AF01-AF5E-1E26339B2EB2}"/>
              </a:ext>
            </a:extLst>
          </p:cNvPr>
          <p:cNvSpPr txBox="1"/>
          <p:nvPr/>
        </p:nvSpPr>
        <p:spPr>
          <a:xfrm>
            <a:off x="10974198" y="6637412"/>
            <a:ext cx="7825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05513-CC-P2</a:t>
            </a:r>
            <a:endParaRPr lang="en-GB" sz="8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D7DAD70-96D2-9415-9940-DEA2AAEA372F}"/>
              </a:ext>
            </a:extLst>
          </p:cNvPr>
          <p:cNvSpPr/>
          <p:nvPr/>
        </p:nvSpPr>
        <p:spPr>
          <a:xfrm>
            <a:off x="8879477" y="2766060"/>
            <a:ext cx="316774" cy="702129"/>
          </a:xfrm>
          <a:custGeom>
            <a:avLst/>
            <a:gdLst>
              <a:gd name="connsiteX0" fmla="*/ 114300 w 316774"/>
              <a:gd name="connsiteY0" fmla="*/ 231866 h 702129"/>
              <a:gd name="connsiteX1" fmla="*/ 212272 w 316774"/>
              <a:gd name="connsiteY1" fmla="*/ 427809 h 702129"/>
              <a:gd name="connsiteX2" fmla="*/ 316774 w 316774"/>
              <a:gd name="connsiteY2" fmla="*/ 591094 h 702129"/>
              <a:gd name="connsiteX3" fmla="*/ 133894 w 316774"/>
              <a:gd name="connsiteY3" fmla="*/ 702129 h 702129"/>
              <a:gd name="connsiteX4" fmla="*/ 146957 w 316774"/>
              <a:gd name="connsiteY4" fmla="*/ 512717 h 702129"/>
              <a:gd name="connsiteX5" fmla="*/ 137160 w 316774"/>
              <a:gd name="connsiteY5" fmla="*/ 362494 h 702129"/>
              <a:gd name="connsiteX6" fmla="*/ 48986 w 316774"/>
              <a:gd name="connsiteY6" fmla="*/ 146957 h 702129"/>
              <a:gd name="connsiteX7" fmla="*/ 9797 w 316774"/>
              <a:gd name="connsiteY7" fmla="*/ 52251 h 702129"/>
              <a:gd name="connsiteX8" fmla="*/ 0 w 316774"/>
              <a:gd name="connsiteY8" fmla="*/ 13063 h 702129"/>
              <a:gd name="connsiteX9" fmla="*/ 16329 w 316774"/>
              <a:gd name="connsiteY9" fmla="*/ 0 h 702129"/>
              <a:gd name="connsiteX10" fmla="*/ 114300 w 316774"/>
              <a:gd name="connsiteY10" fmla="*/ 231866 h 70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6774" h="702129">
                <a:moveTo>
                  <a:pt x="114300" y="231866"/>
                </a:moveTo>
                <a:lnTo>
                  <a:pt x="212272" y="427809"/>
                </a:lnTo>
                <a:lnTo>
                  <a:pt x="316774" y="591094"/>
                </a:lnTo>
                <a:lnTo>
                  <a:pt x="133894" y="702129"/>
                </a:lnTo>
                <a:lnTo>
                  <a:pt x="146957" y="512717"/>
                </a:lnTo>
                <a:lnTo>
                  <a:pt x="137160" y="362494"/>
                </a:lnTo>
                <a:lnTo>
                  <a:pt x="48986" y="146957"/>
                </a:lnTo>
                <a:lnTo>
                  <a:pt x="9797" y="52251"/>
                </a:lnTo>
                <a:lnTo>
                  <a:pt x="0" y="13063"/>
                </a:lnTo>
                <a:lnTo>
                  <a:pt x="16329" y="0"/>
                </a:lnTo>
                <a:lnTo>
                  <a:pt x="114300" y="231866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4C51694-045F-74E6-5555-41359D822932}"/>
              </a:ext>
            </a:extLst>
          </p:cNvPr>
          <p:cNvSpPr/>
          <p:nvPr/>
        </p:nvSpPr>
        <p:spPr>
          <a:xfrm>
            <a:off x="8867955" y="2743200"/>
            <a:ext cx="322053" cy="718868"/>
          </a:xfrm>
          <a:custGeom>
            <a:avLst/>
            <a:gdLst>
              <a:gd name="connsiteX0" fmla="*/ 120770 w 322053"/>
              <a:gd name="connsiteY0" fmla="*/ 718868 h 718868"/>
              <a:gd name="connsiteX1" fmla="*/ 138022 w 322053"/>
              <a:gd name="connsiteY1" fmla="*/ 557842 h 718868"/>
              <a:gd name="connsiteX2" fmla="*/ 109268 w 322053"/>
              <a:gd name="connsiteY2" fmla="*/ 362309 h 718868"/>
              <a:gd name="connsiteX3" fmla="*/ 46007 w 322053"/>
              <a:gd name="connsiteY3" fmla="*/ 172528 h 718868"/>
              <a:gd name="connsiteX4" fmla="*/ 0 w 322053"/>
              <a:gd name="connsiteY4" fmla="*/ 28755 h 718868"/>
              <a:gd name="connsiteX5" fmla="*/ 23003 w 322053"/>
              <a:gd name="connsiteY5" fmla="*/ 0 h 718868"/>
              <a:gd name="connsiteX6" fmla="*/ 189781 w 322053"/>
              <a:gd name="connsiteY6" fmla="*/ 379562 h 718868"/>
              <a:gd name="connsiteX7" fmla="*/ 322053 w 322053"/>
              <a:gd name="connsiteY7" fmla="*/ 603849 h 71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053" h="718868">
                <a:moveTo>
                  <a:pt x="120770" y="718868"/>
                </a:moveTo>
                <a:lnTo>
                  <a:pt x="138022" y="557842"/>
                </a:lnTo>
                <a:lnTo>
                  <a:pt x="109268" y="362309"/>
                </a:lnTo>
                <a:lnTo>
                  <a:pt x="46007" y="172528"/>
                </a:lnTo>
                <a:lnTo>
                  <a:pt x="0" y="28755"/>
                </a:lnTo>
                <a:lnTo>
                  <a:pt x="23003" y="0"/>
                </a:lnTo>
                <a:lnTo>
                  <a:pt x="189781" y="379562"/>
                </a:lnTo>
                <a:lnTo>
                  <a:pt x="322053" y="603849"/>
                </a:lnTo>
              </a:path>
            </a:pathLst>
          </a:custGeom>
          <a:noFill/>
          <a:ln w="254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red triangle sign with black lines&#10;&#10;Description automatically generated">
            <a:extLst>
              <a:ext uri="{FF2B5EF4-FFF2-40B4-BE49-F238E27FC236}">
                <a16:creationId xmlns:a16="http://schemas.microsoft.com/office/drawing/2014/main" id="{8BA488ED-7BFA-60FF-7381-C641D050B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82" y="2150770"/>
            <a:ext cx="592890" cy="499499"/>
          </a:xfrm>
          <a:prstGeom prst="rect">
            <a:avLst/>
          </a:prstGeom>
        </p:spPr>
      </p:pic>
      <p:pic>
        <p:nvPicPr>
          <p:cNvPr id="18" name="Picture 17" descr="A red triangle sign with black lines&#10;&#10;Description automatically generated">
            <a:extLst>
              <a:ext uri="{FF2B5EF4-FFF2-40B4-BE49-F238E27FC236}">
                <a16:creationId xmlns:a16="http://schemas.microsoft.com/office/drawing/2014/main" id="{A253C931-7F16-1E06-9A8F-FF2273E7C9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35" y="2602606"/>
            <a:ext cx="605634" cy="60563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D3DA0C3-2C98-FA41-EBF6-6FFDAE0CFCFD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9115760" y="3423910"/>
            <a:ext cx="456121" cy="3231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2709743-A36E-1DC6-0AEA-54F6C8759CB9}"/>
              </a:ext>
            </a:extLst>
          </p:cNvPr>
          <p:cNvCxnSpPr>
            <a:cxnSpLocks/>
          </p:cNvCxnSpPr>
          <p:nvPr/>
        </p:nvCxnSpPr>
        <p:spPr>
          <a:xfrm>
            <a:off x="7361030" y="2043581"/>
            <a:ext cx="912741" cy="4665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DA5346B-0456-806D-57E9-74C1B4DF7B36}"/>
              </a:ext>
            </a:extLst>
          </p:cNvPr>
          <p:cNvSpPr txBox="1"/>
          <p:nvPr/>
        </p:nvSpPr>
        <p:spPr>
          <a:xfrm>
            <a:off x="6137624" y="1850042"/>
            <a:ext cx="126669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Splitter Island Closed. </a:t>
            </a:r>
          </a:p>
          <a:p>
            <a:pPr algn="ctr"/>
            <a:r>
              <a:rPr lang="en-US" sz="800"/>
              <a:t>Footpath diversion route</a:t>
            </a:r>
            <a:endParaRPr lang="en-GB" sz="8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EE9B55-CA6C-5F4B-B74E-8FBBA925FAD5}"/>
              </a:ext>
            </a:extLst>
          </p:cNvPr>
          <p:cNvSpPr txBox="1"/>
          <p:nvPr/>
        </p:nvSpPr>
        <p:spPr>
          <a:xfrm>
            <a:off x="8978609" y="3747021"/>
            <a:ext cx="118654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Splitter Island Closed.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B0760FA-6421-0639-0A32-3E0D26BBF2B8}"/>
              </a:ext>
            </a:extLst>
          </p:cNvPr>
          <p:cNvCxnSpPr>
            <a:cxnSpLocks/>
          </p:cNvCxnSpPr>
          <p:nvPr/>
        </p:nvCxnSpPr>
        <p:spPr>
          <a:xfrm>
            <a:off x="7861600" y="2919046"/>
            <a:ext cx="1042610" cy="4529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34CB488-8357-3D75-E949-0E211E393660}"/>
              </a:ext>
            </a:extLst>
          </p:cNvPr>
          <p:cNvCxnSpPr>
            <a:cxnSpLocks/>
          </p:cNvCxnSpPr>
          <p:nvPr/>
        </p:nvCxnSpPr>
        <p:spPr>
          <a:xfrm flipH="1" flipV="1">
            <a:off x="10984387" y="3836545"/>
            <a:ext cx="525476" cy="2782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Barratt David Wilson Homes | Business South">
            <a:extLst>
              <a:ext uri="{FF2B5EF4-FFF2-40B4-BE49-F238E27FC236}">
                <a16:creationId xmlns:a16="http://schemas.microsoft.com/office/drawing/2014/main" id="{B061B3C3-8192-555A-34E1-CC109A9F6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073" y="5326789"/>
            <a:ext cx="277220" cy="18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mmunity Projects">
            <a:extLst>
              <a:ext uri="{FF2B5EF4-FFF2-40B4-BE49-F238E27FC236}">
                <a16:creationId xmlns:a16="http://schemas.microsoft.com/office/drawing/2014/main" id="{158283AC-8120-C0E6-0A56-BB296A603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530" y="5327717"/>
            <a:ext cx="366660" cy="16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blue sign with a white arrow&#10;&#10;Description automatically generated">
            <a:extLst>
              <a:ext uri="{FF2B5EF4-FFF2-40B4-BE49-F238E27FC236}">
                <a16:creationId xmlns:a16="http://schemas.microsoft.com/office/drawing/2014/main" id="{7561B413-A7EA-ABEE-C7BC-A26B98B6B2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553" y="3204872"/>
            <a:ext cx="469058" cy="469058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C7BBFA-81F0-0E58-AF44-261597501247}"/>
              </a:ext>
            </a:extLst>
          </p:cNvPr>
          <p:cNvCxnSpPr>
            <a:cxnSpLocks/>
          </p:cNvCxnSpPr>
          <p:nvPr/>
        </p:nvCxnSpPr>
        <p:spPr>
          <a:xfrm>
            <a:off x="7099768" y="3613054"/>
            <a:ext cx="586231" cy="3821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red triangle sign with black lines&#10;&#10;Description automatically generated">
            <a:extLst>
              <a:ext uri="{FF2B5EF4-FFF2-40B4-BE49-F238E27FC236}">
                <a16:creationId xmlns:a16="http://schemas.microsoft.com/office/drawing/2014/main" id="{55DE0E37-1111-1904-C8F8-BDE46DB3F1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74" y="3170202"/>
            <a:ext cx="511859" cy="511859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594D362-6D3E-5D4D-80DD-013C9549B8A2}"/>
              </a:ext>
            </a:extLst>
          </p:cNvPr>
          <p:cNvCxnSpPr>
            <a:cxnSpLocks/>
          </p:cNvCxnSpPr>
          <p:nvPr/>
        </p:nvCxnSpPr>
        <p:spPr>
          <a:xfrm>
            <a:off x="6418193" y="3624124"/>
            <a:ext cx="889416" cy="344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red triangle sign with a person in the back&#10;&#10;Description automatically generated">
            <a:extLst>
              <a:ext uri="{FF2B5EF4-FFF2-40B4-BE49-F238E27FC236}">
                <a16:creationId xmlns:a16="http://schemas.microsoft.com/office/drawing/2014/main" id="{FC20D96B-8C16-C382-9600-17DE7DF78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913" y="3174000"/>
            <a:ext cx="510795" cy="452419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A8ABC5E-22D2-FD45-001A-B9F526CA9605}"/>
              </a:ext>
            </a:extLst>
          </p:cNvPr>
          <p:cNvCxnSpPr>
            <a:cxnSpLocks/>
          </p:cNvCxnSpPr>
          <p:nvPr/>
        </p:nvCxnSpPr>
        <p:spPr>
          <a:xfrm>
            <a:off x="5895810" y="3624030"/>
            <a:ext cx="889416" cy="344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A blue circle with a white arrow pointing down&#10;&#10;Description automatically generated">
            <a:extLst>
              <a:ext uri="{FF2B5EF4-FFF2-40B4-BE49-F238E27FC236}">
                <a16:creationId xmlns:a16="http://schemas.microsoft.com/office/drawing/2014/main" id="{49BB14B4-08BA-B8C9-BE46-AC9DE2A33B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005" y="1661288"/>
            <a:ext cx="488796" cy="459647"/>
          </a:xfrm>
          <a:prstGeom prst="rect">
            <a:avLst/>
          </a:prstGeom>
        </p:spPr>
      </p:pic>
      <p:pic>
        <p:nvPicPr>
          <p:cNvPr id="42" name="Picture 41" descr="A blue sign with a white arrow&#10;&#10;Description automatically generated">
            <a:extLst>
              <a:ext uri="{FF2B5EF4-FFF2-40B4-BE49-F238E27FC236}">
                <a16:creationId xmlns:a16="http://schemas.microsoft.com/office/drawing/2014/main" id="{5E209713-02EA-A144-F1D2-E0B960614C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642" y="1673779"/>
            <a:ext cx="469058" cy="469058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4F9AB83-C636-C8F1-69F1-4924DB1924AE}"/>
              </a:ext>
            </a:extLst>
          </p:cNvPr>
          <p:cNvSpPr/>
          <p:nvPr/>
        </p:nvSpPr>
        <p:spPr>
          <a:xfrm>
            <a:off x="8170433" y="1742739"/>
            <a:ext cx="1355464" cy="1436145"/>
          </a:xfrm>
          <a:custGeom>
            <a:avLst/>
            <a:gdLst>
              <a:gd name="connsiteX0" fmla="*/ 666974 w 1242508"/>
              <a:gd name="connsiteY0" fmla="*/ 1414630 h 1414630"/>
              <a:gd name="connsiteX1" fmla="*/ 666974 w 1242508"/>
              <a:gd name="connsiteY1" fmla="*/ 1328569 h 1414630"/>
              <a:gd name="connsiteX2" fmla="*/ 527125 w 1242508"/>
              <a:gd name="connsiteY2" fmla="*/ 1247887 h 1414630"/>
              <a:gd name="connsiteX3" fmla="*/ 107576 w 1242508"/>
              <a:gd name="connsiteY3" fmla="*/ 1054249 h 1414630"/>
              <a:gd name="connsiteX4" fmla="*/ 0 w 1242508"/>
              <a:gd name="connsiteY4" fmla="*/ 984325 h 1414630"/>
              <a:gd name="connsiteX5" fmla="*/ 118334 w 1242508"/>
              <a:gd name="connsiteY5" fmla="*/ 774550 h 1414630"/>
              <a:gd name="connsiteX6" fmla="*/ 48409 w 1242508"/>
              <a:gd name="connsiteY6" fmla="*/ 489473 h 1414630"/>
              <a:gd name="connsiteX7" fmla="*/ 21515 w 1242508"/>
              <a:gd name="connsiteY7" fmla="*/ 365760 h 1414630"/>
              <a:gd name="connsiteX8" fmla="*/ 43031 w 1242508"/>
              <a:gd name="connsiteY8" fmla="*/ 301214 h 1414630"/>
              <a:gd name="connsiteX9" fmla="*/ 123713 w 1242508"/>
              <a:gd name="connsiteY9" fmla="*/ 145228 h 1414630"/>
              <a:gd name="connsiteX10" fmla="*/ 123713 w 1242508"/>
              <a:gd name="connsiteY10" fmla="*/ 145228 h 1414630"/>
              <a:gd name="connsiteX11" fmla="*/ 295835 w 1242508"/>
              <a:gd name="connsiteY11" fmla="*/ 16136 h 1414630"/>
              <a:gd name="connsiteX12" fmla="*/ 322729 w 1242508"/>
              <a:gd name="connsiteY12" fmla="*/ 10757 h 1414630"/>
              <a:gd name="connsiteX13" fmla="*/ 365760 w 1242508"/>
              <a:gd name="connsiteY13" fmla="*/ 0 h 1414630"/>
              <a:gd name="connsiteX14" fmla="*/ 467958 w 1242508"/>
              <a:gd name="connsiteY14" fmla="*/ 204395 h 1414630"/>
              <a:gd name="connsiteX15" fmla="*/ 661595 w 1242508"/>
              <a:gd name="connsiteY15" fmla="*/ 462579 h 1414630"/>
              <a:gd name="connsiteX16" fmla="*/ 790687 w 1242508"/>
              <a:gd name="connsiteY16" fmla="*/ 704626 h 1414630"/>
              <a:gd name="connsiteX17" fmla="*/ 935915 w 1242508"/>
              <a:gd name="connsiteY17" fmla="*/ 973567 h 1414630"/>
              <a:gd name="connsiteX18" fmla="*/ 1021976 w 1242508"/>
              <a:gd name="connsiteY18" fmla="*/ 1140310 h 1414630"/>
              <a:gd name="connsiteX19" fmla="*/ 1242508 w 1242508"/>
              <a:gd name="connsiteY19" fmla="*/ 1264023 h 1414630"/>
              <a:gd name="connsiteX0" fmla="*/ 666974 w 1242508"/>
              <a:gd name="connsiteY0" fmla="*/ 1414630 h 1414630"/>
              <a:gd name="connsiteX1" fmla="*/ 634701 w 1242508"/>
              <a:gd name="connsiteY1" fmla="*/ 1323191 h 1414630"/>
              <a:gd name="connsiteX2" fmla="*/ 527125 w 1242508"/>
              <a:gd name="connsiteY2" fmla="*/ 1247887 h 1414630"/>
              <a:gd name="connsiteX3" fmla="*/ 107576 w 1242508"/>
              <a:gd name="connsiteY3" fmla="*/ 1054249 h 1414630"/>
              <a:gd name="connsiteX4" fmla="*/ 0 w 1242508"/>
              <a:gd name="connsiteY4" fmla="*/ 984325 h 1414630"/>
              <a:gd name="connsiteX5" fmla="*/ 118334 w 1242508"/>
              <a:gd name="connsiteY5" fmla="*/ 774550 h 1414630"/>
              <a:gd name="connsiteX6" fmla="*/ 48409 w 1242508"/>
              <a:gd name="connsiteY6" fmla="*/ 489473 h 1414630"/>
              <a:gd name="connsiteX7" fmla="*/ 21515 w 1242508"/>
              <a:gd name="connsiteY7" fmla="*/ 365760 h 1414630"/>
              <a:gd name="connsiteX8" fmla="*/ 43031 w 1242508"/>
              <a:gd name="connsiteY8" fmla="*/ 301214 h 1414630"/>
              <a:gd name="connsiteX9" fmla="*/ 123713 w 1242508"/>
              <a:gd name="connsiteY9" fmla="*/ 145228 h 1414630"/>
              <a:gd name="connsiteX10" fmla="*/ 123713 w 1242508"/>
              <a:gd name="connsiteY10" fmla="*/ 145228 h 1414630"/>
              <a:gd name="connsiteX11" fmla="*/ 295835 w 1242508"/>
              <a:gd name="connsiteY11" fmla="*/ 16136 h 1414630"/>
              <a:gd name="connsiteX12" fmla="*/ 322729 w 1242508"/>
              <a:gd name="connsiteY12" fmla="*/ 10757 h 1414630"/>
              <a:gd name="connsiteX13" fmla="*/ 365760 w 1242508"/>
              <a:gd name="connsiteY13" fmla="*/ 0 h 1414630"/>
              <a:gd name="connsiteX14" fmla="*/ 467958 w 1242508"/>
              <a:gd name="connsiteY14" fmla="*/ 204395 h 1414630"/>
              <a:gd name="connsiteX15" fmla="*/ 661595 w 1242508"/>
              <a:gd name="connsiteY15" fmla="*/ 462579 h 1414630"/>
              <a:gd name="connsiteX16" fmla="*/ 790687 w 1242508"/>
              <a:gd name="connsiteY16" fmla="*/ 704626 h 1414630"/>
              <a:gd name="connsiteX17" fmla="*/ 935915 w 1242508"/>
              <a:gd name="connsiteY17" fmla="*/ 973567 h 1414630"/>
              <a:gd name="connsiteX18" fmla="*/ 1021976 w 1242508"/>
              <a:gd name="connsiteY18" fmla="*/ 1140310 h 1414630"/>
              <a:gd name="connsiteX19" fmla="*/ 1242508 w 1242508"/>
              <a:gd name="connsiteY19" fmla="*/ 1264023 h 1414630"/>
              <a:gd name="connsiteX0" fmla="*/ 677732 w 1242508"/>
              <a:gd name="connsiteY0" fmla="*/ 1436145 h 1436145"/>
              <a:gd name="connsiteX1" fmla="*/ 634701 w 1242508"/>
              <a:gd name="connsiteY1" fmla="*/ 1323191 h 1436145"/>
              <a:gd name="connsiteX2" fmla="*/ 527125 w 1242508"/>
              <a:gd name="connsiteY2" fmla="*/ 1247887 h 1436145"/>
              <a:gd name="connsiteX3" fmla="*/ 107576 w 1242508"/>
              <a:gd name="connsiteY3" fmla="*/ 1054249 h 1436145"/>
              <a:gd name="connsiteX4" fmla="*/ 0 w 1242508"/>
              <a:gd name="connsiteY4" fmla="*/ 984325 h 1436145"/>
              <a:gd name="connsiteX5" fmla="*/ 118334 w 1242508"/>
              <a:gd name="connsiteY5" fmla="*/ 774550 h 1436145"/>
              <a:gd name="connsiteX6" fmla="*/ 48409 w 1242508"/>
              <a:gd name="connsiteY6" fmla="*/ 489473 h 1436145"/>
              <a:gd name="connsiteX7" fmla="*/ 21515 w 1242508"/>
              <a:gd name="connsiteY7" fmla="*/ 365760 h 1436145"/>
              <a:gd name="connsiteX8" fmla="*/ 43031 w 1242508"/>
              <a:gd name="connsiteY8" fmla="*/ 301214 h 1436145"/>
              <a:gd name="connsiteX9" fmla="*/ 123713 w 1242508"/>
              <a:gd name="connsiteY9" fmla="*/ 145228 h 1436145"/>
              <a:gd name="connsiteX10" fmla="*/ 123713 w 1242508"/>
              <a:gd name="connsiteY10" fmla="*/ 145228 h 1436145"/>
              <a:gd name="connsiteX11" fmla="*/ 295835 w 1242508"/>
              <a:gd name="connsiteY11" fmla="*/ 16136 h 1436145"/>
              <a:gd name="connsiteX12" fmla="*/ 322729 w 1242508"/>
              <a:gd name="connsiteY12" fmla="*/ 10757 h 1436145"/>
              <a:gd name="connsiteX13" fmla="*/ 365760 w 1242508"/>
              <a:gd name="connsiteY13" fmla="*/ 0 h 1436145"/>
              <a:gd name="connsiteX14" fmla="*/ 467958 w 1242508"/>
              <a:gd name="connsiteY14" fmla="*/ 204395 h 1436145"/>
              <a:gd name="connsiteX15" fmla="*/ 661595 w 1242508"/>
              <a:gd name="connsiteY15" fmla="*/ 462579 h 1436145"/>
              <a:gd name="connsiteX16" fmla="*/ 790687 w 1242508"/>
              <a:gd name="connsiteY16" fmla="*/ 704626 h 1436145"/>
              <a:gd name="connsiteX17" fmla="*/ 935915 w 1242508"/>
              <a:gd name="connsiteY17" fmla="*/ 973567 h 1436145"/>
              <a:gd name="connsiteX18" fmla="*/ 1021976 w 1242508"/>
              <a:gd name="connsiteY18" fmla="*/ 1140310 h 1436145"/>
              <a:gd name="connsiteX19" fmla="*/ 1242508 w 1242508"/>
              <a:gd name="connsiteY19" fmla="*/ 1264023 h 1436145"/>
              <a:gd name="connsiteX0" fmla="*/ 677732 w 1355464"/>
              <a:gd name="connsiteY0" fmla="*/ 1436145 h 1436145"/>
              <a:gd name="connsiteX1" fmla="*/ 634701 w 1355464"/>
              <a:gd name="connsiteY1" fmla="*/ 1323191 h 1436145"/>
              <a:gd name="connsiteX2" fmla="*/ 527125 w 1355464"/>
              <a:gd name="connsiteY2" fmla="*/ 1247887 h 1436145"/>
              <a:gd name="connsiteX3" fmla="*/ 107576 w 1355464"/>
              <a:gd name="connsiteY3" fmla="*/ 1054249 h 1436145"/>
              <a:gd name="connsiteX4" fmla="*/ 0 w 1355464"/>
              <a:gd name="connsiteY4" fmla="*/ 984325 h 1436145"/>
              <a:gd name="connsiteX5" fmla="*/ 118334 w 1355464"/>
              <a:gd name="connsiteY5" fmla="*/ 774550 h 1436145"/>
              <a:gd name="connsiteX6" fmla="*/ 48409 w 1355464"/>
              <a:gd name="connsiteY6" fmla="*/ 489473 h 1436145"/>
              <a:gd name="connsiteX7" fmla="*/ 21515 w 1355464"/>
              <a:gd name="connsiteY7" fmla="*/ 365760 h 1436145"/>
              <a:gd name="connsiteX8" fmla="*/ 43031 w 1355464"/>
              <a:gd name="connsiteY8" fmla="*/ 301214 h 1436145"/>
              <a:gd name="connsiteX9" fmla="*/ 123713 w 1355464"/>
              <a:gd name="connsiteY9" fmla="*/ 145228 h 1436145"/>
              <a:gd name="connsiteX10" fmla="*/ 123713 w 1355464"/>
              <a:gd name="connsiteY10" fmla="*/ 145228 h 1436145"/>
              <a:gd name="connsiteX11" fmla="*/ 295835 w 1355464"/>
              <a:gd name="connsiteY11" fmla="*/ 16136 h 1436145"/>
              <a:gd name="connsiteX12" fmla="*/ 322729 w 1355464"/>
              <a:gd name="connsiteY12" fmla="*/ 10757 h 1436145"/>
              <a:gd name="connsiteX13" fmla="*/ 365760 w 1355464"/>
              <a:gd name="connsiteY13" fmla="*/ 0 h 1436145"/>
              <a:gd name="connsiteX14" fmla="*/ 467958 w 1355464"/>
              <a:gd name="connsiteY14" fmla="*/ 204395 h 1436145"/>
              <a:gd name="connsiteX15" fmla="*/ 661595 w 1355464"/>
              <a:gd name="connsiteY15" fmla="*/ 462579 h 1436145"/>
              <a:gd name="connsiteX16" fmla="*/ 790687 w 1355464"/>
              <a:gd name="connsiteY16" fmla="*/ 704626 h 1436145"/>
              <a:gd name="connsiteX17" fmla="*/ 935915 w 1355464"/>
              <a:gd name="connsiteY17" fmla="*/ 973567 h 1436145"/>
              <a:gd name="connsiteX18" fmla="*/ 1021976 w 1355464"/>
              <a:gd name="connsiteY18" fmla="*/ 1140310 h 1436145"/>
              <a:gd name="connsiteX19" fmla="*/ 1355464 w 1355464"/>
              <a:gd name="connsiteY19" fmla="*/ 1344706 h 143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55464" h="1436145">
                <a:moveTo>
                  <a:pt x="677732" y="1436145"/>
                </a:moveTo>
                <a:lnTo>
                  <a:pt x="634701" y="1323191"/>
                </a:lnTo>
                <a:lnTo>
                  <a:pt x="527125" y="1247887"/>
                </a:lnTo>
                <a:lnTo>
                  <a:pt x="107576" y="1054249"/>
                </a:lnTo>
                <a:lnTo>
                  <a:pt x="0" y="984325"/>
                </a:lnTo>
                <a:lnTo>
                  <a:pt x="118334" y="774550"/>
                </a:lnTo>
                <a:lnTo>
                  <a:pt x="48409" y="489473"/>
                </a:lnTo>
                <a:lnTo>
                  <a:pt x="21515" y="365760"/>
                </a:lnTo>
                <a:lnTo>
                  <a:pt x="43031" y="301214"/>
                </a:lnTo>
                <a:lnTo>
                  <a:pt x="123713" y="145228"/>
                </a:lnTo>
                <a:lnTo>
                  <a:pt x="123713" y="145228"/>
                </a:lnTo>
                <a:lnTo>
                  <a:pt x="295835" y="16136"/>
                </a:lnTo>
                <a:lnTo>
                  <a:pt x="322729" y="10757"/>
                </a:lnTo>
                <a:lnTo>
                  <a:pt x="365760" y="0"/>
                </a:lnTo>
                <a:lnTo>
                  <a:pt x="467958" y="204395"/>
                </a:lnTo>
                <a:lnTo>
                  <a:pt x="661595" y="462579"/>
                </a:lnTo>
                <a:lnTo>
                  <a:pt x="790687" y="704626"/>
                </a:lnTo>
                <a:lnTo>
                  <a:pt x="935915" y="973567"/>
                </a:lnTo>
                <a:lnTo>
                  <a:pt x="1021976" y="1140310"/>
                </a:lnTo>
                <a:lnTo>
                  <a:pt x="1355464" y="1344706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ash"/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04078E5-B0BD-7DE7-3F81-BE1B703B50D9}"/>
              </a:ext>
            </a:extLst>
          </p:cNvPr>
          <p:cNvCxnSpPr>
            <a:cxnSpLocks/>
          </p:cNvCxnSpPr>
          <p:nvPr/>
        </p:nvCxnSpPr>
        <p:spPr>
          <a:xfrm flipH="1">
            <a:off x="8987337" y="2086864"/>
            <a:ext cx="227404" cy="1525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A87D779-A186-EF4F-6195-25452981CCC3}"/>
              </a:ext>
            </a:extLst>
          </p:cNvPr>
          <p:cNvCxnSpPr>
            <a:cxnSpLocks/>
          </p:cNvCxnSpPr>
          <p:nvPr/>
        </p:nvCxnSpPr>
        <p:spPr>
          <a:xfrm flipH="1">
            <a:off x="9228033" y="2658579"/>
            <a:ext cx="441433" cy="3513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5B788FA-E613-0CAE-F45B-3E3F27110962}"/>
              </a:ext>
            </a:extLst>
          </p:cNvPr>
          <p:cNvCxnSpPr>
            <a:cxnSpLocks/>
          </p:cNvCxnSpPr>
          <p:nvPr/>
        </p:nvCxnSpPr>
        <p:spPr>
          <a:xfrm flipV="1">
            <a:off x="10856740" y="3519971"/>
            <a:ext cx="193140" cy="271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A red and black sign with a person digging a rock&#10;&#10;Description automatically generated">
            <a:extLst>
              <a:ext uri="{FF2B5EF4-FFF2-40B4-BE49-F238E27FC236}">
                <a16:creationId xmlns:a16="http://schemas.microsoft.com/office/drawing/2014/main" id="{B0AC8373-1ADC-DDC7-8333-67CB892FE6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00" y="2548744"/>
            <a:ext cx="512009" cy="605634"/>
          </a:xfrm>
          <a:prstGeom prst="rect">
            <a:avLst/>
          </a:prstGeom>
        </p:spPr>
      </p:pic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2B7EC53-5A38-F72C-652D-508699BF23ED}"/>
              </a:ext>
            </a:extLst>
          </p:cNvPr>
          <p:cNvCxnSpPr>
            <a:cxnSpLocks/>
          </p:cNvCxnSpPr>
          <p:nvPr/>
        </p:nvCxnSpPr>
        <p:spPr>
          <a:xfrm flipH="1">
            <a:off x="11066800" y="3152839"/>
            <a:ext cx="251197" cy="3745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red triangle sign with a person in the back&#10;&#10;Description automatically generated">
            <a:extLst>
              <a:ext uri="{FF2B5EF4-FFF2-40B4-BE49-F238E27FC236}">
                <a16:creationId xmlns:a16="http://schemas.microsoft.com/office/drawing/2014/main" id="{E33A174B-BCB7-9FA1-0AA3-FC823B06E2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555" y="3838610"/>
            <a:ext cx="510795" cy="45241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195B9FA-6FC8-AAB3-6053-6332E4415641}"/>
              </a:ext>
            </a:extLst>
          </p:cNvPr>
          <p:cNvSpPr/>
          <p:nvPr/>
        </p:nvSpPr>
        <p:spPr>
          <a:xfrm>
            <a:off x="7480570" y="3287949"/>
            <a:ext cx="1449421" cy="807396"/>
          </a:xfrm>
          <a:custGeom>
            <a:avLst/>
            <a:gdLst>
              <a:gd name="connsiteX0" fmla="*/ 1449421 w 1449421"/>
              <a:gd name="connsiteY0" fmla="*/ 0 h 807396"/>
              <a:gd name="connsiteX1" fmla="*/ 1342417 w 1449421"/>
              <a:gd name="connsiteY1" fmla="*/ 447472 h 807396"/>
              <a:gd name="connsiteX2" fmla="*/ 1167319 w 1449421"/>
              <a:gd name="connsiteY2" fmla="*/ 710119 h 807396"/>
              <a:gd name="connsiteX3" fmla="*/ 972766 w 1449421"/>
              <a:gd name="connsiteY3" fmla="*/ 768485 h 807396"/>
              <a:gd name="connsiteX4" fmla="*/ 651753 w 1449421"/>
              <a:gd name="connsiteY4" fmla="*/ 807396 h 807396"/>
              <a:gd name="connsiteX5" fmla="*/ 301558 w 1449421"/>
              <a:gd name="connsiteY5" fmla="*/ 787940 h 807396"/>
              <a:gd name="connsiteX6" fmla="*/ 0 w 1449421"/>
              <a:gd name="connsiteY6" fmla="*/ 690664 h 80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9421" h="807396">
                <a:moveTo>
                  <a:pt x="1449421" y="0"/>
                </a:moveTo>
                <a:lnTo>
                  <a:pt x="1342417" y="447472"/>
                </a:lnTo>
                <a:lnTo>
                  <a:pt x="1167319" y="710119"/>
                </a:lnTo>
                <a:lnTo>
                  <a:pt x="972766" y="768485"/>
                </a:lnTo>
                <a:lnTo>
                  <a:pt x="651753" y="807396"/>
                </a:lnTo>
                <a:lnTo>
                  <a:pt x="301558" y="787940"/>
                </a:lnTo>
                <a:lnTo>
                  <a:pt x="0" y="690664"/>
                </a:lnTo>
              </a:path>
            </a:pathLst>
          </a:custGeom>
          <a:noFill/>
          <a:ln w="254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72F668-B9AD-7196-862A-72793A277E23}"/>
              </a:ext>
            </a:extLst>
          </p:cNvPr>
          <p:cNvSpPr txBox="1"/>
          <p:nvPr/>
        </p:nvSpPr>
        <p:spPr>
          <a:xfrm>
            <a:off x="2798065" y="1289804"/>
            <a:ext cx="3097746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24/7 lane closures on </a:t>
            </a:r>
            <a:r>
              <a:rPr lang="en-US" dirty="0" err="1"/>
              <a:t>Rbt</a:t>
            </a:r>
            <a:endParaRPr lang="en-US" dirty="0"/>
          </a:p>
          <a:p>
            <a:r>
              <a:rPr lang="en-US" dirty="0"/>
              <a:t>24/04 – 29/05</a:t>
            </a:r>
          </a:p>
          <a:p>
            <a:r>
              <a:rPr lang="en-US" dirty="0"/>
              <a:t>Also 1 week, night-time, one-way closure on Roundhouse Way to remove splitter island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8616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61448A-7D71-B662-7F30-EEBCF8A31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3812"/>
            <a:ext cx="12192000" cy="4924384"/>
          </a:xfrm>
          <a:prstGeom prst="rect">
            <a:avLst/>
          </a:prstGeom>
          <a:ln w="25400">
            <a:noFill/>
            <a:prstDash val="sysDot"/>
          </a:ln>
        </p:spPr>
      </p:pic>
      <p:pic>
        <p:nvPicPr>
          <p:cNvPr id="7" name="Picture 6" descr="A white rectangular object with red text&#10;&#10;Description automatically generated">
            <a:extLst>
              <a:ext uri="{FF2B5EF4-FFF2-40B4-BE49-F238E27FC236}">
                <a16:creationId xmlns:a16="http://schemas.microsoft.com/office/drawing/2014/main" id="{1FEEDC23-A27C-F253-3128-549CFB3D8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82" y="4297051"/>
            <a:ext cx="1529918" cy="25609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D6F50F-1BCF-947F-9EA4-5EDC09CB9A44}"/>
              </a:ext>
            </a:extLst>
          </p:cNvPr>
          <p:cNvSpPr/>
          <p:nvPr/>
        </p:nvSpPr>
        <p:spPr>
          <a:xfrm>
            <a:off x="3639845" y="488272"/>
            <a:ext cx="275207" cy="337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96A6C07-FBC7-DBAB-F6A1-634A5D5006D5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7081857" y="3619333"/>
            <a:ext cx="319251" cy="4314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99711CA-633D-2643-E377-A45662D7A4A3}"/>
              </a:ext>
            </a:extLst>
          </p:cNvPr>
          <p:cNvSpPr/>
          <p:nvPr/>
        </p:nvSpPr>
        <p:spPr>
          <a:xfrm>
            <a:off x="8904210" y="2810341"/>
            <a:ext cx="489172" cy="802498"/>
          </a:xfrm>
          <a:custGeom>
            <a:avLst/>
            <a:gdLst>
              <a:gd name="connsiteX0" fmla="*/ 0 w 489172"/>
              <a:gd name="connsiteY0" fmla="*/ 0 h 802498"/>
              <a:gd name="connsiteX1" fmla="*/ 211015 w 489172"/>
              <a:gd name="connsiteY1" fmla="*/ 402848 h 802498"/>
              <a:gd name="connsiteX2" fmla="*/ 313326 w 489172"/>
              <a:gd name="connsiteY2" fmla="*/ 524342 h 802498"/>
              <a:gd name="connsiteX3" fmla="*/ 332509 w 489172"/>
              <a:gd name="connsiteY3" fmla="*/ 559511 h 802498"/>
              <a:gd name="connsiteX4" fmla="*/ 281354 w 489172"/>
              <a:gd name="connsiteY4" fmla="*/ 572300 h 802498"/>
              <a:gd name="connsiteX5" fmla="*/ 95916 w 489172"/>
              <a:gd name="connsiteY5" fmla="*/ 671413 h 802498"/>
              <a:gd name="connsiteX6" fmla="*/ 83127 w 489172"/>
              <a:gd name="connsiteY6" fmla="*/ 802498 h 802498"/>
              <a:gd name="connsiteX7" fmla="*/ 185438 w 489172"/>
              <a:gd name="connsiteY7" fmla="*/ 748146 h 802498"/>
              <a:gd name="connsiteX8" fmla="*/ 367678 w 489172"/>
              <a:gd name="connsiteY8" fmla="*/ 668216 h 802498"/>
              <a:gd name="connsiteX9" fmla="*/ 434819 w 489172"/>
              <a:gd name="connsiteY9" fmla="*/ 649032 h 802498"/>
              <a:gd name="connsiteX10" fmla="*/ 489172 w 489172"/>
              <a:gd name="connsiteY10" fmla="*/ 629849 h 802498"/>
              <a:gd name="connsiteX11" fmla="*/ 454003 w 489172"/>
              <a:gd name="connsiteY11" fmla="*/ 591483 h 802498"/>
              <a:gd name="connsiteX12" fmla="*/ 342100 w 489172"/>
              <a:gd name="connsiteY12" fmla="*/ 489172 h 802498"/>
              <a:gd name="connsiteX13" fmla="*/ 150268 w 489172"/>
              <a:gd name="connsiteY13" fmla="*/ 220607 h 802498"/>
              <a:gd name="connsiteX14" fmla="*/ 0 w 489172"/>
              <a:gd name="connsiteY14" fmla="*/ 0 h 80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9172" h="802498">
                <a:moveTo>
                  <a:pt x="0" y="0"/>
                </a:moveTo>
                <a:lnTo>
                  <a:pt x="211015" y="402848"/>
                </a:lnTo>
                <a:lnTo>
                  <a:pt x="313326" y="524342"/>
                </a:lnTo>
                <a:lnTo>
                  <a:pt x="332509" y="559511"/>
                </a:lnTo>
                <a:lnTo>
                  <a:pt x="281354" y="572300"/>
                </a:lnTo>
                <a:lnTo>
                  <a:pt x="95916" y="671413"/>
                </a:lnTo>
                <a:lnTo>
                  <a:pt x="83127" y="802498"/>
                </a:lnTo>
                <a:lnTo>
                  <a:pt x="185438" y="748146"/>
                </a:lnTo>
                <a:lnTo>
                  <a:pt x="367678" y="668216"/>
                </a:lnTo>
                <a:lnTo>
                  <a:pt x="434819" y="649032"/>
                </a:lnTo>
                <a:lnTo>
                  <a:pt x="489172" y="629849"/>
                </a:lnTo>
                <a:lnTo>
                  <a:pt x="454003" y="591483"/>
                </a:lnTo>
                <a:lnTo>
                  <a:pt x="342100" y="489172"/>
                </a:lnTo>
                <a:lnTo>
                  <a:pt x="150268" y="22060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2BFE551-BB70-84B4-83E1-9382BF730FA2}"/>
              </a:ext>
            </a:extLst>
          </p:cNvPr>
          <p:cNvSpPr/>
          <p:nvPr/>
        </p:nvSpPr>
        <p:spPr>
          <a:xfrm>
            <a:off x="8286750" y="2062595"/>
            <a:ext cx="602952" cy="1911928"/>
          </a:xfrm>
          <a:custGeom>
            <a:avLst/>
            <a:gdLst>
              <a:gd name="connsiteX0" fmla="*/ 446809 w 639041"/>
              <a:gd name="connsiteY0" fmla="*/ 524741 h 1911928"/>
              <a:gd name="connsiteX1" fmla="*/ 576695 w 639041"/>
              <a:gd name="connsiteY1" fmla="*/ 800100 h 1911928"/>
              <a:gd name="connsiteX2" fmla="*/ 628650 w 639041"/>
              <a:gd name="connsiteY2" fmla="*/ 992332 h 1911928"/>
              <a:gd name="connsiteX3" fmla="*/ 639041 w 639041"/>
              <a:gd name="connsiteY3" fmla="*/ 1397578 h 1911928"/>
              <a:gd name="connsiteX4" fmla="*/ 524741 w 639041"/>
              <a:gd name="connsiteY4" fmla="*/ 1704110 h 1911928"/>
              <a:gd name="connsiteX5" fmla="*/ 327314 w 639041"/>
              <a:gd name="connsiteY5" fmla="*/ 1911928 h 1911928"/>
              <a:gd name="connsiteX6" fmla="*/ 519545 w 639041"/>
              <a:gd name="connsiteY6" fmla="*/ 1423555 h 1911928"/>
              <a:gd name="connsiteX7" fmla="*/ 519545 w 639041"/>
              <a:gd name="connsiteY7" fmla="*/ 1002723 h 1911928"/>
              <a:gd name="connsiteX8" fmla="*/ 394855 w 639041"/>
              <a:gd name="connsiteY8" fmla="*/ 503960 h 1911928"/>
              <a:gd name="connsiteX9" fmla="*/ 192232 w 639041"/>
              <a:gd name="connsiteY9" fmla="*/ 192232 h 1911928"/>
              <a:gd name="connsiteX10" fmla="*/ 0 w 639041"/>
              <a:gd name="connsiteY10" fmla="*/ 0 h 1911928"/>
              <a:gd name="connsiteX11" fmla="*/ 296141 w 639041"/>
              <a:gd name="connsiteY11" fmla="*/ 259773 h 1911928"/>
              <a:gd name="connsiteX12" fmla="*/ 446809 w 639041"/>
              <a:gd name="connsiteY12" fmla="*/ 524741 h 1911928"/>
              <a:gd name="connsiteX0" fmla="*/ 446809 w 716973"/>
              <a:gd name="connsiteY0" fmla="*/ 524741 h 1911928"/>
              <a:gd name="connsiteX1" fmla="*/ 576695 w 716973"/>
              <a:gd name="connsiteY1" fmla="*/ 800100 h 1911928"/>
              <a:gd name="connsiteX2" fmla="*/ 628650 w 716973"/>
              <a:gd name="connsiteY2" fmla="*/ 992332 h 1911928"/>
              <a:gd name="connsiteX3" fmla="*/ 716973 w 716973"/>
              <a:gd name="connsiteY3" fmla="*/ 1433946 h 1911928"/>
              <a:gd name="connsiteX4" fmla="*/ 524741 w 716973"/>
              <a:gd name="connsiteY4" fmla="*/ 1704110 h 1911928"/>
              <a:gd name="connsiteX5" fmla="*/ 327314 w 716973"/>
              <a:gd name="connsiteY5" fmla="*/ 1911928 h 1911928"/>
              <a:gd name="connsiteX6" fmla="*/ 519545 w 716973"/>
              <a:gd name="connsiteY6" fmla="*/ 1423555 h 1911928"/>
              <a:gd name="connsiteX7" fmla="*/ 519545 w 716973"/>
              <a:gd name="connsiteY7" fmla="*/ 1002723 h 1911928"/>
              <a:gd name="connsiteX8" fmla="*/ 394855 w 716973"/>
              <a:gd name="connsiteY8" fmla="*/ 503960 h 1911928"/>
              <a:gd name="connsiteX9" fmla="*/ 192232 w 716973"/>
              <a:gd name="connsiteY9" fmla="*/ 192232 h 1911928"/>
              <a:gd name="connsiteX10" fmla="*/ 0 w 716973"/>
              <a:gd name="connsiteY10" fmla="*/ 0 h 1911928"/>
              <a:gd name="connsiteX11" fmla="*/ 296141 w 716973"/>
              <a:gd name="connsiteY11" fmla="*/ 259773 h 1911928"/>
              <a:gd name="connsiteX12" fmla="*/ 446809 w 716973"/>
              <a:gd name="connsiteY12" fmla="*/ 524741 h 1911928"/>
              <a:gd name="connsiteX0" fmla="*/ 446809 w 716973"/>
              <a:gd name="connsiteY0" fmla="*/ 524741 h 1911928"/>
              <a:gd name="connsiteX1" fmla="*/ 576695 w 716973"/>
              <a:gd name="connsiteY1" fmla="*/ 800100 h 1911928"/>
              <a:gd name="connsiteX2" fmla="*/ 628650 w 716973"/>
              <a:gd name="connsiteY2" fmla="*/ 992332 h 1911928"/>
              <a:gd name="connsiteX3" fmla="*/ 716973 w 716973"/>
              <a:gd name="connsiteY3" fmla="*/ 1433946 h 1911928"/>
              <a:gd name="connsiteX4" fmla="*/ 576695 w 716973"/>
              <a:gd name="connsiteY4" fmla="*/ 1730087 h 1911928"/>
              <a:gd name="connsiteX5" fmla="*/ 327314 w 716973"/>
              <a:gd name="connsiteY5" fmla="*/ 1911928 h 1911928"/>
              <a:gd name="connsiteX6" fmla="*/ 519545 w 716973"/>
              <a:gd name="connsiteY6" fmla="*/ 1423555 h 1911928"/>
              <a:gd name="connsiteX7" fmla="*/ 519545 w 716973"/>
              <a:gd name="connsiteY7" fmla="*/ 1002723 h 1911928"/>
              <a:gd name="connsiteX8" fmla="*/ 394855 w 716973"/>
              <a:gd name="connsiteY8" fmla="*/ 503960 h 1911928"/>
              <a:gd name="connsiteX9" fmla="*/ 192232 w 716973"/>
              <a:gd name="connsiteY9" fmla="*/ 192232 h 1911928"/>
              <a:gd name="connsiteX10" fmla="*/ 0 w 716973"/>
              <a:gd name="connsiteY10" fmla="*/ 0 h 1911928"/>
              <a:gd name="connsiteX11" fmla="*/ 296141 w 716973"/>
              <a:gd name="connsiteY11" fmla="*/ 259773 h 1911928"/>
              <a:gd name="connsiteX12" fmla="*/ 446809 w 716973"/>
              <a:gd name="connsiteY12" fmla="*/ 524741 h 1911928"/>
              <a:gd name="connsiteX0" fmla="*/ 446809 w 716973"/>
              <a:gd name="connsiteY0" fmla="*/ 524741 h 1911928"/>
              <a:gd name="connsiteX1" fmla="*/ 576695 w 716973"/>
              <a:gd name="connsiteY1" fmla="*/ 800100 h 1911928"/>
              <a:gd name="connsiteX2" fmla="*/ 711778 w 716973"/>
              <a:gd name="connsiteY2" fmla="*/ 1039091 h 1911928"/>
              <a:gd name="connsiteX3" fmla="*/ 716973 w 716973"/>
              <a:gd name="connsiteY3" fmla="*/ 1433946 h 1911928"/>
              <a:gd name="connsiteX4" fmla="*/ 576695 w 716973"/>
              <a:gd name="connsiteY4" fmla="*/ 1730087 h 1911928"/>
              <a:gd name="connsiteX5" fmla="*/ 327314 w 716973"/>
              <a:gd name="connsiteY5" fmla="*/ 1911928 h 1911928"/>
              <a:gd name="connsiteX6" fmla="*/ 519545 w 716973"/>
              <a:gd name="connsiteY6" fmla="*/ 1423555 h 1911928"/>
              <a:gd name="connsiteX7" fmla="*/ 519545 w 716973"/>
              <a:gd name="connsiteY7" fmla="*/ 1002723 h 1911928"/>
              <a:gd name="connsiteX8" fmla="*/ 394855 w 716973"/>
              <a:gd name="connsiteY8" fmla="*/ 503960 h 1911928"/>
              <a:gd name="connsiteX9" fmla="*/ 192232 w 716973"/>
              <a:gd name="connsiteY9" fmla="*/ 192232 h 1911928"/>
              <a:gd name="connsiteX10" fmla="*/ 0 w 716973"/>
              <a:gd name="connsiteY10" fmla="*/ 0 h 1911928"/>
              <a:gd name="connsiteX11" fmla="*/ 296141 w 716973"/>
              <a:gd name="connsiteY11" fmla="*/ 259773 h 1911928"/>
              <a:gd name="connsiteX12" fmla="*/ 446809 w 716973"/>
              <a:gd name="connsiteY12" fmla="*/ 524741 h 1911928"/>
              <a:gd name="connsiteX0" fmla="*/ 446809 w 716973"/>
              <a:gd name="connsiteY0" fmla="*/ 524741 h 1911928"/>
              <a:gd name="connsiteX1" fmla="*/ 628650 w 716973"/>
              <a:gd name="connsiteY1" fmla="*/ 701387 h 1911928"/>
              <a:gd name="connsiteX2" fmla="*/ 711778 w 716973"/>
              <a:gd name="connsiteY2" fmla="*/ 1039091 h 1911928"/>
              <a:gd name="connsiteX3" fmla="*/ 716973 w 716973"/>
              <a:gd name="connsiteY3" fmla="*/ 1433946 h 1911928"/>
              <a:gd name="connsiteX4" fmla="*/ 576695 w 716973"/>
              <a:gd name="connsiteY4" fmla="*/ 1730087 h 1911928"/>
              <a:gd name="connsiteX5" fmla="*/ 327314 w 716973"/>
              <a:gd name="connsiteY5" fmla="*/ 1911928 h 1911928"/>
              <a:gd name="connsiteX6" fmla="*/ 519545 w 716973"/>
              <a:gd name="connsiteY6" fmla="*/ 1423555 h 1911928"/>
              <a:gd name="connsiteX7" fmla="*/ 519545 w 716973"/>
              <a:gd name="connsiteY7" fmla="*/ 1002723 h 1911928"/>
              <a:gd name="connsiteX8" fmla="*/ 394855 w 716973"/>
              <a:gd name="connsiteY8" fmla="*/ 503960 h 1911928"/>
              <a:gd name="connsiteX9" fmla="*/ 192232 w 716973"/>
              <a:gd name="connsiteY9" fmla="*/ 192232 h 1911928"/>
              <a:gd name="connsiteX10" fmla="*/ 0 w 716973"/>
              <a:gd name="connsiteY10" fmla="*/ 0 h 1911928"/>
              <a:gd name="connsiteX11" fmla="*/ 296141 w 716973"/>
              <a:gd name="connsiteY11" fmla="*/ 259773 h 1911928"/>
              <a:gd name="connsiteX12" fmla="*/ 446809 w 716973"/>
              <a:gd name="connsiteY12" fmla="*/ 524741 h 1911928"/>
              <a:gd name="connsiteX0" fmla="*/ 457200 w 716973"/>
              <a:gd name="connsiteY0" fmla="*/ 441614 h 1911928"/>
              <a:gd name="connsiteX1" fmla="*/ 628650 w 716973"/>
              <a:gd name="connsiteY1" fmla="*/ 701387 h 1911928"/>
              <a:gd name="connsiteX2" fmla="*/ 711778 w 716973"/>
              <a:gd name="connsiteY2" fmla="*/ 1039091 h 1911928"/>
              <a:gd name="connsiteX3" fmla="*/ 716973 w 716973"/>
              <a:gd name="connsiteY3" fmla="*/ 1433946 h 1911928"/>
              <a:gd name="connsiteX4" fmla="*/ 576695 w 716973"/>
              <a:gd name="connsiteY4" fmla="*/ 1730087 h 1911928"/>
              <a:gd name="connsiteX5" fmla="*/ 327314 w 716973"/>
              <a:gd name="connsiteY5" fmla="*/ 1911928 h 1911928"/>
              <a:gd name="connsiteX6" fmla="*/ 519545 w 716973"/>
              <a:gd name="connsiteY6" fmla="*/ 1423555 h 1911928"/>
              <a:gd name="connsiteX7" fmla="*/ 519545 w 716973"/>
              <a:gd name="connsiteY7" fmla="*/ 1002723 h 1911928"/>
              <a:gd name="connsiteX8" fmla="*/ 394855 w 716973"/>
              <a:gd name="connsiteY8" fmla="*/ 503960 h 1911928"/>
              <a:gd name="connsiteX9" fmla="*/ 192232 w 716973"/>
              <a:gd name="connsiteY9" fmla="*/ 192232 h 1911928"/>
              <a:gd name="connsiteX10" fmla="*/ 0 w 716973"/>
              <a:gd name="connsiteY10" fmla="*/ 0 h 1911928"/>
              <a:gd name="connsiteX11" fmla="*/ 296141 w 716973"/>
              <a:gd name="connsiteY11" fmla="*/ 259773 h 1911928"/>
              <a:gd name="connsiteX12" fmla="*/ 457200 w 716973"/>
              <a:gd name="connsiteY12" fmla="*/ 441614 h 1911928"/>
              <a:gd name="connsiteX0" fmla="*/ 457200 w 716973"/>
              <a:gd name="connsiteY0" fmla="*/ 441614 h 1911928"/>
              <a:gd name="connsiteX1" fmla="*/ 628650 w 716973"/>
              <a:gd name="connsiteY1" fmla="*/ 701387 h 1911928"/>
              <a:gd name="connsiteX2" fmla="*/ 711778 w 716973"/>
              <a:gd name="connsiteY2" fmla="*/ 1039091 h 1911928"/>
              <a:gd name="connsiteX3" fmla="*/ 716973 w 716973"/>
              <a:gd name="connsiteY3" fmla="*/ 1433946 h 1911928"/>
              <a:gd name="connsiteX4" fmla="*/ 576695 w 716973"/>
              <a:gd name="connsiteY4" fmla="*/ 1730087 h 1911928"/>
              <a:gd name="connsiteX5" fmla="*/ 327314 w 716973"/>
              <a:gd name="connsiteY5" fmla="*/ 1911928 h 1911928"/>
              <a:gd name="connsiteX6" fmla="*/ 431223 w 716973"/>
              <a:gd name="connsiteY6" fmla="*/ 1595005 h 1911928"/>
              <a:gd name="connsiteX7" fmla="*/ 519545 w 716973"/>
              <a:gd name="connsiteY7" fmla="*/ 1002723 h 1911928"/>
              <a:gd name="connsiteX8" fmla="*/ 394855 w 716973"/>
              <a:gd name="connsiteY8" fmla="*/ 503960 h 1911928"/>
              <a:gd name="connsiteX9" fmla="*/ 192232 w 716973"/>
              <a:gd name="connsiteY9" fmla="*/ 192232 h 1911928"/>
              <a:gd name="connsiteX10" fmla="*/ 0 w 716973"/>
              <a:gd name="connsiteY10" fmla="*/ 0 h 1911928"/>
              <a:gd name="connsiteX11" fmla="*/ 296141 w 716973"/>
              <a:gd name="connsiteY11" fmla="*/ 259773 h 1911928"/>
              <a:gd name="connsiteX12" fmla="*/ 457200 w 716973"/>
              <a:gd name="connsiteY12" fmla="*/ 441614 h 1911928"/>
              <a:gd name="connsiteX0" fmla="*/ 457200 w 716973"/>
              <a:gd name="connsiteY0" fmla="*/ 441614 h 1911928"/>
              <a:gd name="connsiteX1" fmla="*/ 611398 w 716973"/>
              <a:gd name="connsiteY1" fmla="*/ 695636 h 1911928"/>
              <a:gd name="connsiteX2" fmla="*/ 711778 w 716973"/>
              <a:gd name="connsiteY2" fmla="*/ 1039091 h 1911928"/>
              <a:gd name="connsiteX3" fmla="*/ 716973 w 716973"/>
              <a:gd name="connsiteY3" fmla="*/ 1433946 h 1911928"/>
              <a:gd name="connsiteX4" fmla="*/ 576695 w 716973"/>
              <a:gd name="connsiteY4" fmla="*/ 1730087 h 1911928"/>
              <a:gd name="connsiteX5" fmla="*/ 327314 w 716973"/>
              <a:gd name="connsiteY5" fmla="*/ 1911928 h 1911928"/>
              <a:gd name="connsiteX6" fmla="*/ 431223 w 716973"/>
              <a:gd name="connsiteY6" fmla="*/ 1595005 h 1911928"/>
              <a:gd name="connsiteX7" fmla="*/ 519545 w 716973"/>
              <a:gd name="connsiteY7" fmla="*/ 1002723 h 1911928"/>
              <a:gd name="connsiteX8" fmla="*/ 394855 w 716973"/>
              <a:gd name="connsiteY8" fmla="*/ 503960 h 1911928"/>
              <a:gd name="connsiteX9" fmla="*/ 192232 w 716973"/>
              <a:gd name="connsiteY9" fmla="*/ 192232 h 1911928"/>
              <a:gd name="connsiteX10" fmla="*/ 0 w 716973"/>
              <a:gd name="connsiteY10" fmla="*/ 0 h 1911928"/>
              <a:gd name="connsiteX11" fmla="*/ 296141 w 716973"/>
              <a:gd name="connsiteY11" fmla="*/ 259773 h 1911928"/>
              <a:gd name="connsiteX12" fmla="*/ 457200 w 716973"/>
              <a:gd name="connsiteY12" fmla="*/ 441614 h 1911928"/>
              <a:gd name="connsiteX0" fmla="*/ 457200 w 716973"/>
              <a:gd name="connsiteY0" fmla="*/ 441614 h 1911928"/>
              <a:gd name="connsiteX1" fmla="*/ 571142 w 716973"/>
              <a:gd name="connsiteY1" fmla="*/ 712889 h 1911928"/>
              <a:gd name="connsiteX2" fmla="*/ 711778 w 716973"/>
              <a:gd name="connsiteY2" fmla="*/ 1039091 h 1911928"/>
              <a:gd name="connsiteX3" fmla="*/ 716973 w 716973"/>
              <a:gd name="connsiteY3" fmla="*/ 1433946 h 1911928"/>
              <a:gd name="connsiteX4" fmla="*/ 576695 w 716973"/>
              <a:gd name="connsiteY4" fmla="*/ 1730087 h 1911928"/>
              <a:gd name="connsiteX5" fmla="*/ 327314 w 716973"/>
              <a:gd name="connsiteY5" fmla="*/ 1911928 h 1911928"/>
              <a:gd name="connsiteX6" fmla="*/ 431223 w 716973"/>
              <a:gd name="connsiteY6" fmla="*/ 1595005 h 1911928"/>
              <a:gd name="connsiteX7" fmla="*/ 519545 w 716973"/>
              <a:gd name="connsiteY7" fmla="*/ 1002723 h 1911928"/>
              <a:gd name="connsiteX8" fmla="*/ 394855 w 716973"/>
              <a:gd name="connsiteY8" fmla="*/ 503960 h 1911928"/>
              <a:gd name="connsiteX9" fmla="*/ 192232 w 716973"/>
              <a:gd name="connsiteY9" fmla="*/ 192232 h 1911928"/>
              <a:gd name="connsiteX10" fmla="*/ 0 w 716973"/>
              <a:gd name="connsiteY10" fmla="*/ 0 h 1911928"/>
              <a:gd name="connsiteX11" fmla="*/ 296141 w 716973"/>
              <a:gd name="connsiteY11" fmla="*/ 259773 h 1911928"/>
              <a:gd name="connsiteX12" fmla="*/ 457200 w 716973"/>
              <a:gd name="connsiteY12" fmla="*/ 441614 h 1911928"/>
              <a:gd name="connsiteX0" fmla="*/ 457200 w 716973"/>
              <a:gd name="connsiteY0" fmla="*/ 441614 h 1911928"/>
              <a:gd name="connsiteX1" fmla="*/ 571142 w 716973"/>
              <a:gd name="connsiteY1" fmla="*/ 712889 h 1911928"/>
              <a:gd name="connsiteX2" fmla="*/ 648517 w 716973"/>
              <a:gd name="connsiteY2" fmla="*/ 1039091 h 1911928"/>
              <a:gd name="connsiteX3" fmla="*/ 716973 w 716973"/>
              <a:gd name="connsiteY3" fmla="*/ 1433946 h 1911928"/>
              <a:gd name="connsiteX4" fmla="*/ 576695 w 716973"/>
              <a:gd name="connsiteY4" fmla="*/ 1730087 h 1911928"/>
              <a:gd name="connsiteX5" fmla="*/ 327314 w 716973"/>
              <a:gd name="connsiteY5" fmla="*/ 1911928 h 1911928"/>
              <a:gd name="connsiteX6" fmla="*/ 431223 w 716973"/>
              <a:gd name="connsiteY6" fmla="*/ 1595005 h 1911928"/>
              <a:gd name="connsiteX7" fmla="*/ 519545 w 716973"/>
              <a:gd name="connsiteY7" fmla="*/ 1002723 h 1911928"/>
              <a:gd name="connsiteX8" fmla="*/ 394855 w 716973"/>
              <a:gd name="connsiteY8" fmla="*/ 503960 h 1911928"/>
              <a:gd name="connsiteX9" fmla="*/ 192232 w 716973"/>
              <a:gd name="connsiteY9" fmla="*/ 192232 h 1911928"/>
              <a:gd name="connsiteX10" fmla="*/ 0 w 716973"/>
              <a:gd name="connsiteY10" fmla="*/ 0 h 1911928"/>
              <a:gd name="connsiteX11" fmla="*/ 296141 w 716973"/>
              <a:gd name="connsiteY11" fmla="*/ 259773 h 1911928"/>
              <a:gd name="connsiteX12" fmla="*/ 457200 w 716973"/>
              <a:gd name="connsiteY12" fmla="*/ 441614 h 1911928"/>
              <a:gd name="connsiteX0" fmla="*/ 457200 w 665214"/>
              <a:gd name="connsiteY0" fmla="*/ 441614 h 1911928"/>
              <a:gd name="connsiteX1" fmla="*/ 571142 w 665214"/>
              <a:gd name="connsiteY1" fmla="*/ 712889 h 1911928"/>
              <a:gd name="connsiteX2" fmla="*/ 648517 w 665214"/>
              <a:gd name="connsiteY2" fmla="*/ 1039091 h 1911928"/>
              <a:gd name="connsiteX3" fmla="*/ 665214 w 665214"/>
              <a:gd name="connsiteY3" fmla="*/ 1422444 h 1911928"/>
              <a:gd name="connsiteX4" fmla="*/ 576695 w 665214"/>
              <a:gd name="connsiteY4" fmla="*/ 1730087 h 1911928"/>
              <a:gd name="connsiteX5" fmla="*/ 327314 w 665214"/>
              <a:gd name="connsiteY5" fmla="*/ 1911928 h 1911928"/>
              <a:gd name="connsiteX6" fmla="*/ 431223 w 665214"/>
              <a:gd name="connsiteY6" fmla="*/ 1595005 h 1911928"/>
              <a:gd name="connsiteX7" fmla="*/ 519545 w 665214"/>
              <a:gd name="connsiteY7" fmla="*/ 1002723 h 1911928"/>
              <a:gd name="connsiteX8" fmla="*/ 394855 w 665214"/>
              <a:gd name="connsiteY8" fmla="*/ 503960 h 1911928"/>
              <a:gd name="connsiteX9" fmla="*/ 192232 w 665214"/>
              <a:gd name="connsiteY9" fmla="*/ 192232 h 1911928"/>
              <a:gd name="connsiteX10" fmla="*/ 0 w 665214"/>
              <a:gd name="connsiteY10" fmla="*/ 0 h 1911928"/>
              <a:gd name="connsiteX11" fmla="*/ 296141 w 665214"/>
              <a:gd name="connsiteY11" fmla="*/ 259773 h 1911928"/>
              <a:gd name="connsiteX12" fmla="*/ 457200 w 665214"/>
              <a:gd name="connsiteY12" fmla="*/ 441614 h 1911928"/>
              <a:gd name="connsiteX0" fmla="*/ 457200 w 665214"/>
              <a:gd name="connsiteY0" fmla="*/ 441614 h 1911928"/>
              <a:gd name="connsiteX1" fmla="*/ 571142 w 665214"/>
              <a:gd name="connsiteY1" fmla="*/ 712889 h 1911928"/>
              <a:gd name="connsiteX2" fmla="*/ 648517 w 665214"/>
              <a:gd name="connsiteY2" fmla="*/ 1039091 h 1911928"/>
              <a:gd name="connsiteX3" fmla="*/ 665214 w 665214"/>
              <a:gd name="connsiteY3" fmla="*/ 1422444 h 1911928"/>
              <a:gd name="connsiteX4" fmla="*/ 530687 w 665214"/>
              <a:gd name="connsiteY4" fmla="*/ 1724336 h 1911928"/>
              <a:gd name="connsiteX5" fmla="*/ 327314 w 665214"/>
              <a:gd name="connsiteY5" fmla="*/ 1911928 h 1911928"/>
              <a:gd name="connsiteX6" fmla="*/ 431223 w 665214"/>
              <a:gd name="connsiteY6" fmla="*/ 1595005 h 1911928"/>
              <a:gd name="connsiteX7" fmla="*/ 519545 w 665214"/>
              <a:gd name="connsiteY7" fmla="*/ 1002723 h 1911928"/>
              <a:gd name="connsiteX8" fmla="*/ 394855 w 665214"/>
              <a:gd name="connsiteY8" fmla="*/ 503960 h 1911928"/>
              <a:gd name="connsiteX9" fmla="*/ 192232 w 665214"/>
              <a:gd name="connsiteY9" fmla="*/ 192232 h 1911928"/>
              <a:gd name="connsiteX10" fmla="*/ 0 w 665214"/>
              <a:gd name="connsiteY10" fmla="*/ 0 h 1911928"/>
              <a:gd name="connsiteX11" fmla="*/ 296141 w 665214"/>
              <a:gd name="connsiteY11" fmla="*/ 259773 h 1911928"/>
              <a:gd name="connsiteX12" fmla="*/ 457200 w 665214"/>
              <a:gd name="connsiteY12" fmla="*/ 441614 h 1911928"/>
              <a:gd name="connsiteX0" fmla="*/ 457200 w 665214"/>
              <a:gd name="connsiteY0" fmla="*/ 441614 h 1911928"/>
              <a:gd name="connsiteX1" fmla="*/ 571142 w 665214"/>
              <a:gd name="connsiteY1" fmla="*/ 712889 h 1911928"/>
              <a:gd name="connsiteX2" fmla="*/ 648517 w 665214"/>
              <a:gd name="connsiteY2" fmla="*/ 1039091 h 1911928"/>
              <a:gd name="connsiteX3" fmla="*/ 665214 w 665214"/>
              <a:gd name="connsiteY3" fmla="*/ 1422444 h 1911928"/>
              <a:gd name="connsiteX4" fmla="*/ 530687 w 665214"/>
              <a:gd name="connsiteY4" fmla="*/ 1724336 h 1911928"/>
              <a:gd name="connsiteX5" fmla="*/ 327314 w 665214"/>
              <a:gd name="connsiteY5" fmla="*/ 1911928 h 1911928"/>
              <a:gd name="connsiteX6" fmla="*/ 431223 w 665214"/>
              <a:gd name="connsiteY6" fmla="*/ 1595005 h 1911928"/>
              <a:gd name="connsiteX7" fmla="*/ 519545 w 665214"/>
              <a:gd name="connsiteY7" fmla="*/ 1002723 h 1911928"/>
              <a:gd name="connsiteX8" fmla="*/ 394855 w 665214"/>
              <a:gd name="connsiteY8" fmla="*/ 503960 h 1911928"/>
              <a:gd name="connsiteX9" fmla="*/ 192232 w 665214"/>
              <a:gd name="connsiteY9" fmla="*/ 192232 h 1911928"/>
              <a:gd name="connsiteX10" fmla="*/ 0 w 665214"/>
              <a:gd name="connsiteY10" fmla="*/ 0 h 1911928"/>
              <a:gd name="connsiteX11" fmla="*/ 261635 w 665214"/>
              <a:gd name="connsiteY11" fmla="*/ 271275 h 1911928"/>
              <a:gd name="connsiteX12" fmla="*/ 457200 w 665214"/>
              <a:gd name="connsiteY12" fmla="*/ 441614 h 1911928"/>
              <a:gd name="connsiteX0" fmla="*/ 416943 w 665214"/>
              <a:gd name="connsiteY0" fmla="*/ 458867 h 1911928"/>
              <a:gd name="connsiteX1" fmla="*/ 571142 w 665214"/>
              <a:gd name="connsiteY1" fmla="*/ 712889 h 1911928"/>
              <a:gd name="connsiteX2" fmla="*/ 648517 w 665214"/>
              <a:gd name="connsiteY2" fmla="*/ 1039091 h 1911928"/>
              <a:gd name="connsiteX3" fmla="*/ 665214 w 665214"/>
              <a:gd name="connsiteY3" fmla="*/ 1422444 h 1911928"/>
              <a:gd name="connsiteX4" fmla="*/ 530687 w 665214"/>
              <a:gd name="connsiteY4" fmla="*/ 1724336 h 1911928"/>
              <a:gd name="connsiteX5" fmla="*/ 327314 w 665214"/>
              <a:gd name="connsiteY5" fmla="*/ 1911928 h 1911928"/>
              <a:gd name="connsiteX6" fmla="*/ 431223 w 665214"/>
              <a:gd name="connsiteY6" fmla="*/ 1595005 h 1911928"/>
              <a:gd name="connsiteX7" fmla="*/ 519545 w 665214"/>
              <a:gd name="connsiteY7" fmla="*/ 1002723 h 1911928"/>
              <a:gd name="connsiteX8" fmla="*/ 394855 w 665214"/>
              <a:gd name="connsiteY8" fmla="*/ 503960 h 1911928"/>
              <a:gd name="connsiteX9" fmla="*/ 192232 w 665214"/>
              <a:gd name="connsiteY9" fmla="*/ 192232 h 1911928"/>
              <a:gd name="connsiteX10" fmla="*/ 0 w 665214"/>
              <a:gd name="connsiteY10" fmla="*/ 0 h 1911928"/>
              <a:gd name="connsiteX11" fmla="*/ 261635 w 665214"/>
              <a:gd name="connsiteY11" fmla="*/ 271275 h 1911928"/>
              <a:gd name="connsiteX12" fmla="*/ 416943 w 665214"/>
              <a:gd name="connsiteY12" fmla="*/ 458867 h 1911928"/>
              <a:gd name="connsiteX0" fmla="*/ 416943 w 665214"/>
              <a:gd name="connsiteY0" fmla="*/ 458867 h 1911928"/>
              <a:gd name="connsiteX1" fmla="*/ 525134 w 665214"/>
              <a:gd name="connsiteY1" fmla="*/ 718640 h 1911928"/>
              <a:gd name="connsiteX2" fmla="*/ 648517 w 665214"/>
              <a:gd name="connsiteY2" fmla="*/ 1039091 h 1911928"/>
              <a:gd name="connsiteX3" fmla="*/ 665214 w 665214"/>
              <a:gd name="connsiteY3" fmla="*/ 1422444 h 1911928"/>
              <a:gd name="connsiteX4" fmla="*/ 530687 w 665214"/>
              <a:gd name="connsiteY4" fmla="*/ 1724336 h 1911928"/>
              <a:gd name="connsiteX5" fmla="*/ 327314 w 665214"/>
              <a:gd name="connsiteY5" fmla="*/ 1911928 h 1911928"/>
              <a:gd name="connsiteX6" fmla="*/ 431223 w 665214"/>
              <a:gd name="connsiteY6" fmla="*/ 1595005 h 1911928"/>
              <a:gd name="connsiteX7" fmla="*/ 519545 w 665214"/>
              <a:gd name="connsiteY7" fmla="*/ 1002723 h 1911928"/>
              <a:gd name="connsiteX8" fmla="*/ 394855 w 665214"/>
              <a:gd name="connsiteY8" fmla="*/ 503960 h 1911928"/>
              <a:gd name="connsiteX9" fmla="*/ 192232 w 665214"/>
              <a:gd name="connsiteY9" fmla="*/ 192232 h 1911928"/>
              <a:gd name="connsiteX10" fmla="*/ 0 w 665214"/>
              <a:gd name="connsiteY10" fmla="*/ 0 h 1911928"/>
              <a:gd name="connsiteX11" fmla="*/ 261635 w 665214"/>
              <a:gd name="connsiteY11" fmla="*/ 271275 h 1911928"/>
              <a:gd name="connsiteX12" fmla="*/ 416943 w 665214"/>
              <a:gd name="connsiteY12" fmla="*/ 458867 h 1911928"/>
              <a:gd name="connsiteX0" fmla="*/ 416943 w 665214"/>
              <a:gd name="connsiteY0" fmla="*/ 458867 h 1911928"/>
              <a:gd name="connsiteX1" fmla="*/ 525134 w 665214"/>
              <a:gd name="connsiteY1" fmla="*/ 718640 h 1911928"/>
              <a:gd name="connsiteX2" fmla="*/ 602509 w 665214"/>
              <a:gd name="connsiteY2" fmla="*/ 1050593 h 1911928"/>
              <a:gd name="connsiteX3" fmla="*/ 665214 w 665214"/>
              <a:gd name="connsiteY3" fmla="*/ 1422444 h 1911928"/>
              <a:gd name="connsiteX4" fmla="*/ 530687 w 665214"/>
              <a:gd name="connsiteY4" fmla="*/ 1724336 h 1911928"/>
              <a:gd name="connsiteX5" fmla="*/ 327314 w 665214"/>
              <a:gd name="connsiteY5" fmla="*/ 1911928 h 1911928"/>
              <a:gd name="connsiteX6" fmla="*/ 431223 w 665214"/>
              <a:gd name="connsiteY6" fmla="*/ 1595005 h 1911928"/>
              <a:gd name="connsiteX7" fmla="*/ 519545 w 665214"/>
              <a:gd name="connsiteY7" fmla="*/ 1002723 h 1911928"/>
              <a:gd name="connsiteX8" fmla="*/ 394855 w 665214"/>
              <a:gd name="connsiteY8" fmla="*/ 503960 h 1911928"/>
              <a:gd name="connsiteX9" fmla="*/ 192232 w 665214"/>
              <a:gd name="connsiteY9" fmla="*/ 192232 h 1911928"/>
              <a:gd name="connsiteX10" fmla="*/ 0 w 665214"/>
              <a:gd name="connsiteY10" fmla="*/ 0 h 1911928"/>
              <a:gd name="connsiteX11" fmla="*/ 261635 w 665214"/>
              <a:gd name="connsiteY11" fmla="*/ 271275 h 1911928"/>
              <a:gd name="connsiteX12" fmla="*/ 416943 w 665214"/>
              <a:gd name="connsiteY12" fmla="*/ 458867 h 1911928"/>
              <a:gd name="connsiteX0" fmla="*/ 416943 w 602952"/>
              <a:gd name="connsiteY0" fmla="*/ 458867 h 1911928"/>
              <a:gd name="connsiteX1" fmla="*/ 525134 w 602952"/>
              <a:gd name="connsiteY1" fmla="*/ 718640 h 1911928"/>
              <a:gd name="connsiteX2" fmla="*/ 602509 w 602952"/>
              <a:gd name="connsiteY2" fmla="*/ 1050593 h 1911928"/>
              <a:gd name="connsiteX3" fmla="*/ 601954 w 602952"/>
              <a:gd name="connsiteY3" fmla="*/ 1422444 h 1911928"/>
              <a:gd name="connsiteX4" fmla="*/ 530687 w 602952"/>
              <a:gd name="connsiteY4" fmla="*/ 1724336 h 1911928"/>
              <a:gd name="connsiteX5" fmla="*/ 327314 w 602952"/>
              <a:gd name="connsiteY5" fmla="*/ 1911928 h 1911928"/>
              <a:gd name="connsiteX6" fmla="*/ 431223 w 602952"/>
              <a:gd name="connsiteY6" fmla="*/ 1595005 h 1911928"/>
              <a:gd name="connsiteX7" fmla="*/ 519545 w 602952"/>
              <a:gd name="connsiteY7" fmla="*/ 1002723 h 1911928"/>
              <a:gd name="connsiteX8" fmla="*/ 394855 w 602952"/>
              <a:gd name="connsiteY8" fmla="*/ 503960 h 1911928"/>
              <a:gd name="connsiteX9" fmla="*/ 192232 w 602952"/>
              <a:gd name="connsiteY9" fmla="*/ 192232 h 1911928"/>
              <a:gd name="connsiteX10" fmla="*/ 0 w 602952"/>
              <a:gd name="connsiteY10" fmla="*/ 0 h 1911928"/>
              <a:gd name="connsiteX11" fmla="*/ 261635 w 602952"/>
              <a:gd name="connsiteY11" fmla="*/ 271275 h 1911928"/>
              <a:gd name="connsiteX12" fmla="*/ 416943 w 602952"/>
              <a:gd name="connsiteY12" fmla="*/ 458867 h 1911928"/>
              <a:gd name="connsiteX0" fmla="*/ 416943 w 602952"/>
              <a:gd name="connsiteY0" fmla="*/ 458867 h 1911928"/>
              <a:gd name="connsiteX1" fmla="*/ 525134 w 602952"/>
              <a:gd name="connsiteY1" fmla="*/ 718640 h 1911928"/>
              <a:gd name="connsiteX2" fmla="*/ 602509 w 602952"/>
              <a:gd name="connsiteY2" fmla="*/ 1050593 h 1911928"/>
              <a:gd name="connsiteX3" fmla="*/ 601954 w 602952"/>
              <a:gd name="connsiteY3" fmla="*/ 1422444 h 1911928"/>
              <a:gd name="connsiteX4" fmla="*/ 501933 w 602952"/>
              <a:gd name="connsiteY4" fmla="*/ 1724336 h 1911928"/>
              <a:gd name="connsiteX5" fmla="*/ 327314 w 602952"/>
              <a:gd name="connsiteY5" fmla="*/ 1911928 h 1911928"/>
              <a:gd name="connsiteX6" fmla="*/ 431223 w 602952"/>
              <a:gd name="connsiteY6" fmla="*/ 1595005 h 1911928"/>
              <a:gd name="connsiteX7" fmla="*/ 519545 w 602952"/>
              <a:gd name="connsiteY7" fmla="*/ 1002723 h 1911928"/>
              <a:gd name="connsiteX8" fmla="*/ 394855 w 602952"/>
              <a:gd name="connsiteY8" fmla="*/ 503960 h 1911928"/>
              <a:gd name="connsiteX9" fmla="*/ 192232 w 602952"/>
              <a:gd name="connsiteY9" fmla="*/ 192232 h 1911928"/>
              <a:gd name="connsiteX10" fmla="*/ 0 w 602952"/>
              <a:gd name="connsiteY10" fmla="*/ 0 h 1911928"/>
              <a:gd name="connsiteX11" fmla="*/ 261635 w 602952"/>
              <a:gd name="connsiteY11" fmla="*/ 271275 h 1911928"/>
              <a:gd name="connsiteX12" fmla="*/ 416943 w 602952"/>
              <a:gd name="connsiteY12" fmla="*/ 458867 h 191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2952" h="1911928">
                <a:moveTo>
                  <a:pt x="416943" y="458867"/>
                </a:moveTo>
                <a:lnTo>
                  <a:pt x="525134" y="718640"/>
                </a:lnTo>
                <a:cubicBezTo>
                  <a:pt x="552843" y="831208"/>
                  <a:pt x="574800" y="938025"/>
                  <a:pt x="602509" y="1050593"/>
                </a:cubicBezTo>
                <a:cubicBezTo>
                  <a:pt x="604241" y="1182211"/>
                  <a:pt x="600222" y="1290826"/>
                  <a:pt x="601954" y="1422444"/>
                </a:cubicBezTo>
                <a:lnTo>
                  <a:pt x="501933" y="1724336"/>
                </a:lnTo>
                <a:lnTo>
                  <a:pt x="327314" y="1911928"/>
                </a:lnTo>
                <a:lnTo>
                  <a:pt x="431223" y="1595005"/>
                </a:lnTo>
                <a:lnTo>
                  <a:pt x="519545" y="1002723"/>
                </a:lnTo>
                <a:lnTo>
                  <a:pt x="394855" y="503960"/>
                </a:lnTo>
                <a:lnTo>
                  <a:pt x="192232" y="192232"/>
                </a:lnTo>
                <a:lnTo>
                  <a:pt x="0" y="0"/>
                </a:lnTo>
                <a:lnTo>
                  <a:pt x="261635" y="271275"/>
                </a:lnTo>
                <a:lnTo>
                  <a:pt x="416943" y="458867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DBBD402-1487-A823-0BBD-A9F79611A60E}"/>
              </a:ext>
            </a:extLst>
          </p:cNvPr>
          <p:cNvSpPr/>
          <p:nvPr/>
        </p:nvSpPr>
        <p:spPr>
          <a:xfrm>
            <a:off x="7974092" y="2052204"/>
            <a:ext cx="945940" cy="2012579"/>
          </a:xfrm>
          <a:custGeom>
            <a:avLst/>
            <a:gdLst>
              <a:gd name="connsiteX0" fmla="*/ 368878 w 1101437"/>
              <a:gd name="connsiteY0" fmla="*/ 0 h 2057400"/>
              <a:gd name="connsiteX1" fmla="*/ 794905 w 1101437"/>
              <a:gd name="connsiteY1" fmla="*/ 405245 h 2057400"/>
              <a:gd name="connsiteX2" fmla="*/ 1023505 w 1101437"/>
              <a:gd name="connsiteY2" fmla="*/ 753340 h 2057400"/>
              <a:gd name="connsiteX3" fmla="*/ 1091046 w 1101437"/>
              <a:gd name="connsiteY3" fmla="*/ 1117022 h 2057400"/>
              <a:gd name="connsiteX4" fmla="*/ 1101437 w 1101437"/>
              <a:gd name="connsiteY4" fmla="*/ 1407968 h 2057400"/>
              <a:gd name="connsiteX5" fmla="*/ 961159 w 1101437"/>
              <a:gd name="connsiteY5" fmla="*/ 1735281 h 2057400"/>
              <a:gd name="connsiteX6" fmla="*/ 722168 w 1101437"/>
              <a:gd name="connsiteY6" fmla="*/ 1917122 h 2057400"/>
              <a:gd name="connsiteX7" fmla="*/ 555914 w 1101437"/>
              <a:gd name="connsiteY7" fmla="*/ 2026227 h 2057400"/>
              <a:gd name="connsiteX8" fmla="*/ 0 w 1101437"/>
              <a:gd name="connsiteY8" fmla="*/ 2057400 h 2057400"/>
              <a:gd name="connsiteX0" fmla="*/ 368878 w 1101437"/>
              <a:gd name="connsiteY0" fmla="*/ 0 h 2057400"/>
              <a:gd name="connsiteX1" fmla="*/ 794905 w 1101437"/>
              <a:gd name="connsiteY1" fmla="*/ 405245 h 2057400"/>
              <a:gd name="connsiteX2" fmla="*/ 1023505 w 1101437"/>
              <a:gd name="connsiteY2" fmla="*/ 753340 h 2057400"/>
              <a:gd name="connsiteX3" fmla="*/ 1091046 w 1101437"/>
              <a:gd name="connsiteY3" fmla="*/ 1117022 h 2057400"/>
              <a:gd name="connsiteX4" fmla="*/ 1101437 w 1101437"/>
              <a:gd name="connsiteY4" fmla="*/ 1407968 h 2057400"/>
              <a:gd name="connsiteX5" fmla="*/ 961159 w 1101437"/>
              <a:gd name="connsiteY5" fmla="*/ 1735281 h 2057400"/>
              <a:gd name="connsiteX6" fmla="*/ 769935 w 1101437"/>
              <a:gd name="connsiteY6" fmla="*/ 1910298 h 2057400"/>
              <a:gd name="connsiteX7" fmla="*/ 555914 w 1101437"/>
              <a:gd name="connsiteY7" fmla="*/ 2026227 h 2057400"/>
              <a:gd name="connsiteX8" fmla="*/ 0 w 1101437"/>
              <a:gd name="connsiteY8" fmla="*/ 2057400 h 2057400"/>
              <a:gd name="connsiteX0" fmla="*/ 334758 w 1067317"/>
              <a:gd name="connsiteY0" fmla="*/ 0 h 2026227"/>
              <a:gd name="connsiteX1" fmla="*/ 760785 w 1067317"/>
              <a:gd name="connsiteY1" fmla="*/ 405245 h 2026227"/>
              <a:gd name="connsiteX2" fmla="*/ 989385 w 1067317"/>
              <a:gd name="connsiteY2" fmla="*/ 753340 h 2026227"/>
              <a:gd name="connsiteX3" fmla="*/ 1056926 w 1067317"/>
              <a:gd name="connsiteY3" fmla="*/ 1117022 h 2026227"/>
              <a:gd name="connsiteX4" fmla="*/ 1067317 w 1067317"/>
              <a:gd name="connsiteY4" fmla="*/ 1407968 h 2026227"/>
              <a:gd name="connsiteX5" fmla="*/ 927039 w 1067317"/>
              <a:gd name="connsiteY5" fmla="*/ 1735281 h 2026227"/>
              <a:gd name="connsiteX6" fmla="*/ 735815 w 1067317"/>
              <a:gd name="connsiteY6" fmla="*/ 1910298 h 2026227"/>
              <a:gd name="connsiteX7" fmla="*/ 521794 w 1067317"/>
              <a:gd name="connsiteY7" fmla="*/ 2026227 h 2026227"/>
              <a:gd name="connsiteX8" fmla="*/ 0 w 1067317"/>
              <a:gd name="connsiteY8" fmla="*/ 1985749 h 2026227"/>
              <a:gd name="connsiteX0" fmla="*/ 334758 w 1067317"/>
              <a:gd name="connsiteY0" fmla="*/ 0 h 1998931"/>
              <a:gd name="connsiteX1" fmla="*/ 760785 w 1067317"/>
              <a:gd name="connsiteY1" fmla="*/ 405245 h 1998931"/>
              <a:gd name="connsiteX2" fmla="*/ 989385 w 1067317"/>
              <a:gd name="connsiteY2" fmla="*/ 753340 h 1998931"/>
              <a:gd name="connsiteX3" fmla="*/ 1056926 w 1067317"/>
              <a:gd name="connsiteY3" fmla="*/ 1117022 h 1998931"/>
              <a:gd name="connsiteX4" fmla="*/ 1067317 w 1067317"/>
              <a:gd name="connsiteY4" fmla="*/ 1407968 h 1998931"/>
              <a:gd name="connsiteX5" fmla="*/ 927039 w 1067317"/>
              <a:gd name="connsiteY5" fmla="*/ 1735281 h 1998931"/>
              <a:gd name="connsiteX6" fmla="*/ 735815 w 1067317"/>
              <a:gd name="connsiteY6" fmla="*/ 1910298 h 1998931"/>
              <a:gd name="connsiteX7" fmla="*/ 518382 w 1067317"/>
              <a:gd name="connsiteY7" fmla="*/ 1998931 h 1998931"/>
              <a:gd name="connsiteX8" fmla="*/ 0 w 1067317"/>
              <a:gd name="connsiteY8" fmla="*/ 1985749 h 1998931"/>
              <a:gd name="connsiteX0" fmla="*/ 307463 w 1040022"/>
              <a:gd name="connsiteY0" fmla="*/ 0 h 2002809"/>
              <a:gd name="connsiteX1" fmla="*/ 733490 w 1040022"/>
              <a:gd name="connsiteY1" fmla="*/ 405245 h 2002809"/>
              <a:gd name="connsiteX2" fmla="*/ 962090 w 1040022"/>
              <a:gd name="connsiteY2" fmla="*/ 753340 h 2002809"/>
              <a:gd name="connsiteX3" fmla="*/ 1029631 w 1040022"/>
              <a:gd name="connsiteY3" fmla="*/ 1117022 h 2002809"/>
              <a:gd name="connsiteX4" fmla="*/ 1040022 w 1040022"/>
              <a:gd name="connsiteY4" fmla="*/ 1407968 h 2002809"/>
              <a:gd name="connsiteX5" fmla="*/ 899744 w 1040022"/>
              <a:gd name="connsiteY5" fmla="*/ 1735281 h 2002809"/>
              <a:gd name="connsiteX6" fmla="*/ 708520 w 1040022"/>
              <a:gd name="connsiteY6" fmla="*/ 1910298 h 2002809"/>
              <a:gd name="connsiteX7" fmla="*/ 491087 w 1040022"/>
              <a:gd name="connsiteY7" fmla="*/ 1998931 h 2002809"/>
              <a:gd name="connsiteX8" fmla="*/ 0 w 1040022"/>
              <a:gd name="connsiteY8" fmla="*/ 2002809 h 2002809"/>
              <a:gd name="connsiteX0" fmla="*/ 307463 w 1040022"/>
              <a:gd name="connsiteY0" fmla="*/ 0 h 2026227"/>
              <a:gd name="connsiteX1" fmla="*/ 733490 w 1040022"/>
              <a:gd name="connsiteY1" fmla="*/ 405245 h 2026227"/>
              <a:gd name="connsiteX2" fmla="*/ 962090 w 1040022"/>
              <a:gd name="connsiteY2" fmla="*/ 753340 h 2026227"/>
              <a:gd name="connsiteX3" fmla="*/ 1029631 w 1040022"/>
              <a:gd name="connsiteY3" fmla="*/ 1117022 h 2026227"/>
              <a:gd name="connsiteX4" fmla="*/ 1040022 w 1040022"/>
              <a:gd name="connsiteY4" fmla="*/ 1407968 h 2026227"/>
              <a:gd name="connsiteX5" fmla="*/ 899744 w 1040022"/>
              <a:gd name="connsiteY5" fmla="*/ 1735281 h 2026227"/>
              <a:gd name="connsiteX6" fmla="*/ 708520 w 1040022"/>
              <a:gd name="connsiteY6" fmla="*/ 1910298 h 2026227"/>
              <a:gd name="connsiteX7" fmla="*/ 388729 w 1040022"/>
              <a:gd name="connsiteY7" fmla="*/ 2026227 h 2026227"/>
              <a:gd name="connsiteX8" fmla="*/ 0 w 1040022"/>
              <a:gd name="connsiteY8" fmla="*/ 2002809 h 2026227"/>
              <a:gd name="connsiteX0" fmla="*/ 307463 w 1040022"/>
              <a:gd name="connsiteY0" fmla="*/ 0 h 2012579"/>
              <a:gd name="connsiteX1" fmla="*/ 733490 w 1040022"/>
              <a:gd name="connsiteY1" fmla="*/ 405245 h 2012579"/>
              <a:gd name="connsiteX2" fmla="*/ 962090 w 1040022"/>
              <a:gd name="connsiteY2" fmla="*/ 753340 h 2012579"/>
              <a:gd name="connsiteX3" fmla="*/ 1029631 w 1040022"/>
              <a:gd name="connsiteY3" fmla="*/ 1117022 h 2012579"/>
              <a:gd name="connsiteX4" fmla="*/ 1040022 w 1040022"/>
              <a:gd name="connsiteY4" fmla="*/ 1407968 h 2012579"/>
              <a:gd name="connsiteX5" fmla="*/ 899744 w 1040022"/>
              <a:gd name="connsiteY5" fmla="*/ 1735281 h 2012579"/>
              <a:gd name="connsiteX6" fmla="*/ 708520 w 1040022"/>
              <a:gd name="connsiteY6" fmla="*/ 1910298 h 2012579"/>
              <a:gd name="connsiteX7" fmla="*/ 392141 w 1040022"/>
              <a:gd name="connsiteY7" fmla="*/ 2012579 h 2012579"/>
              <a:gd name="connsiteX8" fmla="*/ 0 w 1040022"/>
              <a:gd name="connsiteY8" fmla="*/ 2002809 h 2012579"/>
              <a:gd name="connsiteX0" fmla="*/ 307463 w 1029631"/>
              <a:gd name="connsiteY0" fmla="*/ 0 h 2012579"/>
              <a:gd name="connsiteX1" fmla="*/ 733490 w 1029631"/>
              <a:gd name="connsiteY1" fmla="*/ 405245 h 2012579"/>
              <a:gd name="connsiteX2" fmla="*/ 962090 w 1029631"/>
              <a:gd name="connsiteY2" fmla="*/ 753340 h 2012579"/>
              <a:gd name="connsiteX3" fmla="*/ 1029631 w 1029631"/>
              <a:gd name="connsiteY3" fmla="*/ 1117022 h 2012579"/>
              <a:gd name="connsiteX4" fmla="*/ 1026374 w 1029631"/>
              <a:gd name="connsiteY4" fmla="*/ 1489855 h 2012579"/>
              <a:gd name="connsiteX5" fmla="*/ 899744 w 1029631"/>
              <a:gd name="connsiteY5" fmla="*/ 1735281 h 2012579"/>
              <a:gd name="connsiteX6" fmla="*/ 708520 w 1029631"/>
              <a:gd name="connsiteY6" fmla="*/ 1910298 h 2012579"/>
              <a:gd name="connsiteX7" fmla="*/ 392141 w 1029631"/>
              <a:gd name="connsiteY7" fmla="*/ 2012579 h 2012579"/>
              <a:gd name="connsiteX8" fmla="*/ 0 w 1029631"/>
              <a:gd name="connsiteY8" fmla="*/ 2002809 h 2012579"/>
              <a:gd name="connsiteX0" fmla="*/ 307463 w 1029631"/>
              <a:gd name="connsiteY0" fmla="*/ 0 h 2012579"/>
              <a:gd name="connsiteX1" fmla="*/ 733490 w 1029631"/>
              <a:gd name="connsiteY1" fmla="*/ 405245 h 2012579"/>
              <a:gd name="connsiteX2" fmla="*/ 962090 w 1029631"/>
              <a:gd name="connsiteY2" fmla="*/ 753340 h 2012579"/>
              <a:gd name="connsiteX3" fmla="*/ 1029631 w 1029631"/>
              <a:gd name="connsiteY3" fmla="*/ 1117022 h 2012579"/>
              <a:gd name="connsiteX4" fmla="*/ 1026374 w 1029631"/>
              <a:gd name="connsiteY4" fmla="*/ 1489855 h 2012579"/>
              <a:gd name="connsiteX5" fmla="*/ 899744 w 1029631"/>
              <a:gd name="connsiteY5" fmla="*/ 1735281 h 2012579"/>
              <a:gd name="connsiteX6" fmla="*/ 685516 w 1029631"/>
              <a:gd name="connsiteY6" fmla="*/ 1904547 h 2012579"/>
              <a:gd name="connsiteX7" fmla="*/ 392141 w 1029631"/>
              <a:gd name="connsiteY7" fmla="*/ 2012579 h 2012579"/>
              <a:gd name="connsiteX8" fmla="*/ 0 w 1029631"/>
              <a:gd name="connsiteY8" fmla="*/ 2002809 h 2012579"/>
              <a:gd name="connsiteX0" fmla="*/ 307463 w 1029631"/>
              <a:gd name="connsiteY0" fmla="*/ 0 h 2012579"/>
              <a:gd name="connsiteX1" fmla="*/ 733490 w 1029631"/>
              <a:gd name="connsiteY1" fmla="*/ 405245 h 2012579"/>
              <a:gd name="connsiteX2" fmla="*/ 962090 w 1029631"/>
              <a:gd name="connsiteY2" fmla="*/ 753340 h 2012579"/>
              <a:gd name="connsiteX3" fmla="*/ 1029631 w 1029631"/>
              <a:gd name="connsiteY3" fmla="*/ 1117022 h 2012579"/>
              <a:gd name="connsiteX4" fmla="*/ 1026374 w 1029631"/>
              <a:gd name="connsiteY4" fmla="*/ 1489855 h 2012579"/>
              <a:gd name="connsiteX5" fmla="*/ 865238 w 1029631"/>
              <a:gd name="connsiteY5" fmla="*/ 1723779 h 2012579"/>
              <a:gd name="connsiteX6" fmla="*/ 685516 w 1029631"/>
              <a:gd name="connsiteY6" fmla="*/ 1904547 h 2012579"/>
              <a:gd name="connsiteX7" fmla="*/ 392141 w 1029631"/>
              <a:gd name="connsiteY7" fmla="*/ 2012579 h 2012579"/>
              <a:gd name="connsiteX8" fmla="*/ 0 w 1029631"/>
              <a:gd name="connsiteY8" fmla="*/ 2002809 h 2012579"/>
              <a:gd name="connsiteX0" fmla="*/ 307463 w 1029631"/>
              <a:gd name="connsiteY0" fmla="*/ 0 h 2012579"/>
              <a:gd name="connsiteX1" fmla="*/ 733490 w 1029631"/>
              <a:gd name="connsiteY1" fmla="*/ 405245 h 2012579"/>
              <a:gd name="connsiteX2" fmla="*/ 962090 w 1029631"/>
              <a:gd name="connsiteY2" fmla="*/ 753340 h 2012579"/>
              <a:gd name="connsiteX3" fmla="*/ 1029631 w 1029631"/>
              <a:gd name="connsiteY3" fmla="*/ 1117022 h 2012579"/>
              <a:gd name="connsiteX4" fmla="*/ 986118 w 1029631"/>
              <a:gd name="connsiteY4" fmla="*/ 1472602 h 2012579"/>
              <a:gd name="connsiteX5" fmla="*/ 865238 w 1029631"/>
              <a:gd name="connsiteY5" fmla="*/ 1723779 h 2012579"/>
              <a:gd name="connsiteX6" fmla="*/ 685516 w 1029631"/>
              <a:gd name="connsiteY6" fmla="*/ 1904547 h 2012579"/>
              <a:gd name="connsiteX7" fmla="*/ 392141 w 1029631"/>
              <a:gd name="connsiteY7" fmla="*/ 2012579 h 2012579"/>
              <a:gd name="connsiteX8" fmla="*/ 0 w 1029631"/>
              <a:gd name="connsiteY8" fmla="*/ 2002809 h 2012579"/>
              <a:gd name="connsiteX0" fmla="*/ 307463 w 986283"/>
              <a:gd name="connsiteY0" fmla="*/ 0 h 2012579"/>
              <a:gd name="connsiteX1" fmla="*/ 733490 w 986283"/>
              <a:gd name="connsiteY1" fmla="*/ 405245 h 2012579"/>
              <a:gd name="connsiteX2" fmla="*/ 962090 w 986283"/>
              <a:gd name="connsiteY2" fmla="*/ 753340 h 2012579"/>
              <a:gd name="connsiteX3" fmla="*/ 983624 w 986283"/>
              <a:gd name="connsiteY3" fmla="*/ 1099769 h 2012579"/>
              <a:gd name="connsiteX4" fmla="*/ 986118 w 986283"/>
              <a:gd name="connsiteY4" fmla="*/ 1472602 h 2012579"/>
              <a:gd name="connsiteX5" fmla="*/ 865238 w 986283"/>
              <a:gd name="connsiteY5" fmla="*/ 1723779 h 2012579"/>
              <a:gd name="connsiteX6" fmla="*/ 685516 w 986283"/>
              <a:gd name="connsiteY6" fmla="*/ 1904547 h 2012579"/>
              <a:gd name="connsiteX7" fmla="*/ 392141 w 986283"/>
              <a:gd name="connsiteY7" fmla="*/ 2012579 h 2012579"/>
              <a:gd name="connsiteX8" fmla="*/ 0 w 986283"/>
              <a:gd name="connsiteY8" fmla="*/ 2002809 h 2012579"/>
              <a:gd name="connsiteX0" fmla="*/ 307463 w 986283"/>
              <a:gd name="connsiteY0" fmla="*/ 0 h 2012579"/>
              <a:gd name="connsiteX1" fmla="*/ 733490 w 986283"/>
              <a:gd name="connsiteY1" fmla="*/ 405245 h 2012579"/>
              <a:gd name="connsiteX2" fmla="*/ 916083 w 986283"/>
              <a:gd name="connsiteY2" fmla="*/ 753340 h 2012579"/>
              <a:gd name="connsiteX3" fmla="*/ 983624 w 986283"/>
              <a:gd name="connsiteY3" fmla="*/ 1099769 h 2012579"/>
              <a:gd name="connsiteX4" fmla="*/ 986118 w 986283"/>
              <a:gd name="connsiteY4" fmla="*/ 1472602 h 2012579"/>
              <a:gd name="connsiteX5" fmla="*/ 865238 w 986283"/>
              <a:gd name="connsiteY5" fmla="*/ 1723779 h 2012579"/>
              <a:gd name="connsiteX6" fmla="*/ 685516 w 986283"/>
              <a:gd name="connsiteY6" fmla="*/ 1904547 h 2012579"/>
              <a:gd name="connsiteX7" fmla="*/ 392141 w 986283"/>
              <a:gd name="connsiteY7" fmla="*/ 2012579 h 2012579"/>
              <a:gd name="connsiteX8" fmla="*/ 0 w 986283"/>
              <a:gd name="connsiteY8" fmla="*/ 2002809 h 2012579"/>
              <a:gd name="connsiteX0" fmla="*/ 307463 w 986283"/>
              <a:gd name="connsiteY0" fmla="*/ 0 h 2012579"/>
              <a:gd name="connsiteX1" fmla="*/ 698985 w 986283"/>
              <a:gd name="connsiteY1" fmla="*/ 410996 h 2012579"/>
              <a:gd name="connsiteX2" fmla="*/ 916083 w 986283"/>
              <a:gd name="connsiteY2" fmla="*/ 753340 h 2012579"/>
              <a:gd name="connsiteX3" fmla="*/ 983624 w 986283"/>
              <a:gd name="connsiteY3" fmla="*/ 1099769 h 2012579"/>
              <a:gd name="connsiteX4" fmla="*/ 986118 w 986283"/>
              <a:gd name="connsiteY4" fmla="*/ 1472602 h 2012579"/>
              <a:gd name="connsiteX5" fmla="*/ 865238 w 986283"/>
              <a:gd name="connsiteY5" fmla="*/ 1723779 h 2012579"/>
              <a:gd name="connsiteX6" fmla="*/ 685516 w 986283"/>
              <a:gd name="connsiteY6" fmla="*/ 1904547 h 2012579"/>
              <a:gd name="connsiteX7" fmla="*/ 392141 w 986283"/>
              <a:gd name="connsiteY7" fmla="*/ 2012579 h 2012579"/>
              <a:gd name="connsiteX8" fmla="*/ 0 w 986283"/>
              <a:gd name="connsiteY8" fmla="*/ 2002809 h 2012579"/>
              <a:gd name="connsiteX0" fmla="*/ 307463 w 986283"/>
              <a:gd name="connsiteY0" fmla="*/ 0 h 2012579"/>
              <a:gd name="connsiteX1" fmla="*/ 698985 w 986283"/>
              <a:gd name="connsiteY1" fmla="*/ 410996 h 2012579"/>
              <a:gd name="connsiteX2" fmla="*/ 847072 w 986283"/>
              <a:gd name="connsiteY2" fmla="*/ 753340 h 2012579"/>
              <a:gd name="connsiteX3" fmla="*/ 983624 w 986283"/>
              <a:gd name="connsiteY3" fmla="*/ 1099769 h 2012579"/>
              <a:gd name="connsiteX4" fmla="*/ 986118 w 986283"/>
              <a:gd name="connsiteY4" fmla="*/ 1472602 h 2012579"/>
              <a:gd name="connsiteX5" fmla="*/ 865238 w 986283"/>
              <a:gd name="connsiteY5" fmla="*/ 1723779 h 2012579"/>
              <a:gd name="connsiteX6" fmla="*/ 685516 w 986283"/>
              <a:gd name="connsiteY6" fmla="*/ 1904547 h 2012579"/>
              <a:gd name="connsiteX7" fmla="*/ 392141 w 986283"/>
              <a:gd name="connsiteY7" fmla="*/ 2012579 h 2012579"/>
              <a:gd name="connsiteX8" fmla="*/ 0 w 986283"/>
              <a:gd name="connsiteY8" fmla="*/ 2002809 h 2012579"/>
              <a:gd name="connsiteX0" fmla="*/ 307463 w 986135"/>
              <a:gd name="connsiteY0" fmla="*/ 0 h 2012579"/>
              <a:gd name="connsiteX1" fmla="*/ 698985 w 986135"/>
              <a:gd name="connsiteY1" fmla="*/ 410996 h 2012579"/>
              <a:gd name="connsiteX2" fmla="*/ 847072 w 986135"/>
              <a:gd name="connsiteY2" fmla="*/ 753340 h 2012579"/>
              <a:gd name="connsiteX3" fmla="*/ 937616 w 986135"/>
              <a:gd name="connsiteY3" fmla="*/ 1111271 h 2012579"/>
              <a:gd name="connsiteX4" fmla="*/ 986118 w 986135"/>
              <a:gd name="connsiteY4" fmla="*/ 1472602 h 2012579"/>
              <a:gd name="connsiteX5" fmla="*/ 865238 w 986135"/>
              <a:gd name="connsiteY5" fmla="*/ 1723779 h 2012579"/>
              <a:gd name="connsiteX6" fmla="*/ 685516 w 986135"/>
              <a:gd name="connsiteY6" fmla="*/ 1904547 h 2012579"/>
              <a:gd name="connsiteX7" fmla="*/ 392141 w 986135"/>
              <a:gd name="connsiteY7" fmla="*/ 2012579 h 2012579"/>
              <a:gd name="connsiteX8" fmla="*/ 0 w 986135"/>
              <a:gd name="connsiteY8" fmla="*/ 2002809 h 2012579"/>
              <a:gd name="connsiteX0" fmla="*/ 307463 w 945940"/>
              <a:gd name="connsiteY0" fmla="*/ 0 h 2012579"/>
              <a:gd name="connsiteX1" fmla="*/ 698985 w 945940"/>
              <a:gd name="connsiteY1" fmla="*/ 410996 h 2012579"/>
              <a:gd name="connsiteX2" fmla="*/ 847072 w 945940"/>
              <a:gd name="connsiteY2" fmla="*/ 753340 h 2012579"/>
              <a:gd name="connsiteX3" fmla="*/ 937616 w 945940"/>
              <a:gd name="connsiteY3" fmla="*/ 1111271 h 2012579"/>
              <a:gd name="connsiteX4" fmla="*/ 945861 w 945940"/>
              <a:gd name="connsiteY4" fmla="*/ 1472602 h 2012579"/>
              <a:gd name="connsiteX5" fmla="*/ 865238 w 945940"/>
              <a:gd name="connsiteY5" fmla="*/ 1723779 h 2012579"/>
              <a:gd name="connsiteX6" fmla="*/ 685516 w 945940"/>
              <a:gd name="connsiteY6" fmla="*/ 1904547 h 2012579"/>
              <a:gd name="connsiteX7" fmla="*/ 392141 w 945940"/>
              <a:gd name="connsiteY7" fmla="*/ 2012579 h 2012579"/>
              <a:gd name="connsiteX8" fmla="*/ 0 w 945940"/>
              <a:gd name="connsiteY8" fmla="*/ 2002809 h 2012579"/>
              <a:gd name="connsiteX0" fmla="*/ 307463 w 945940"/>
              <a:gd name="connsiteY0" fmla="*/ 0 h 2012579"/>
              <a:gd name="connsiteX1" fmla="*/ 698985 w 945940"/>
              <a:gd name="connsiteY1" fmla="*/ 410996 h 2012579"/>
              <a:gd name="connsiteX2" fmla="*/ 847072 w 945940"/>
              <a:gd name="connsiteY2" fmla="*/ 753340 h 2012579"/>
              <a:gd name="connsiteX3" fmla="*/ 937616 w 945940"/>
              <a:gd name="connsiteY3" fmla="*/ 1111271 h 2012579"/>
              <a:gd name="connsiteX4" fmla="*/ 945861 w 945940"/>
              <a:gd name="connsiteY4" fmla="*/ 1472602 h 2012579"/>
              <a:gd name="connsiteX5" fmla="*/ 836483 w 945940"/>
              <a:gd name="connsiteY5" fmla="*/ 1729530 h 2012579"/>
              <a:gd name="connsiteX6" fmla="*/ 685516 w 945940"/>
              <a:gd name="connsiteY6" fmla="*/ 1904547 h 2012579"/>
              <a:gd name="connsiteX7" fmla="*/ 392141 w 945940"/>
              <a:gd name="connsiteY7" fmla="*/ 2012579 h 2012579"/>
              <a:gd name="connsiteX8" fmla="*/ 0 w 945940"/>
              <a:gd name="connsiteY8" fmla="*/ 2002809 h 2012579"/>
              <a:gd name="connsiteX0" fmla="*/ 307463 w 945940"/>
              <a:gd name="connsiteY0" fmla="*/ 0 h 2012579"/>
              <a:gd name="connsiteX1" fmla="*/ 698985 w 945940"/>
              <a:gd name="connsiteY1" fmla="*/ 410996 h 2012579"/>
              <a:gd name="connsiteX2" fmla="*/ 835570 w 945940"/>
              <a:gd name="connsiteY2" fmla="*/ 707333 h 2012579"/>
              <a:gd name="connsiteX3" fmla="*/ 937616 w 945940"/>
              <a:gd name="connsiteY3" fmla="*/ 1111271 h 2012579"/>
              <a:gd name="connsiteX4" fmla="*/ 945861 w 945940"/>
              <a:gd name="connsiteY4" fmla="*/ 1472602 h 2012579"/>
              <a:gd name="connsiteX5" fmla="*/ 836483 w 945940"/>
              <a:gd name="connsiteY5" fmla="*/ 1729530 h 2012579"/>
              <a:gd name="connsiteX6" fmla="*/ 685516 w 945940"/>
              <a:gd name="connsiteY6" fmla="*/ 1904547 h 2012579"/>
              <a:gd name="connsiteX7" fmla="*/ 392141 w 945940"/>
              <a:gd name="connsiteY7" fmla="*/ 2012579 h 2012579"/>
              <a:gd name="connsiteX8" fmla="*/ 0 w 945940"/>
              <a:gd name="connsiteY8" fmla="*/ 2002809 h 2012579"/>
              <a:gd name="connsiteX0" fmla="*/ 307463 w 945940"/>
              <a:gd name="connsiteY0" fmla="*/ 0 h 2012579"/>
              <a:gd name="connsiteX1" fmla="*/ 572465 w 945940"/>
              <a:gd name="connsiteY1" fmla="*/ 295977 h 2012579"/>
              <a:gd name="connsiteX2" fmla="*/ 835570 w 945940"/>
              <a:gd name="connsiteY2" fmla="*/ 707333 h 2012579"/>
              <a:gd name="connsiteX3" fmla="*/ 937616 w 945940"/>
              <a:gd name="connsiteY3" fmla="*/ 1111271 h 2012579"/>
              <a:gd name="connsiteX4" fmla="*/ 945861 w 945940"/>
              <a:gd name="connsiteY4" fmla="*/ 1472602 h 2012579"/>
              <a:gd name="connsiteX5" fmla="*/ 836483 w 945940"/>
              <a:gd name="connsiteY5" fmla="*/ 1729530 h 2012579"/>
              <a:gd name="connsiteX6" fmla="*/ 685516 w 945940"/>
              <a:gd name="connsiteY6" fmla="*/ 1904547 h 2012579"/>
              <a:gd name="connsiteX7" fmla="*/ 392141 w 945940"/>
              <a:gd name="connsiteY7" fmla="*/ 2012579 h 2012579"/>
              <a:gd name="connsiteX8" fmla="*/ 0 w 945940"/>
              <a:gd name="connsiteY8" fmla="*/ 2002809 h 2012579"/>
              <a:gd name="connsiteX0" fmla="*/ 307463 w 945940"/>
              <a:gd name="connsiteY0" fmla="*/ 0 h 2012579"/>
              <a:gd name="connsiteX1" fmla="*/ 578216 w 945940"/>
              <a:gd name="connsiteY1" fmla="*/ 267222 h 2012579"/>
              <a:gd name="connsiteX2" fmla="*/ 835570 w 945940"/>
              <a:gd name="connsiteY2" fmla="*/ 707333 h 2012579"/>
              <a:gd name="connsiteX3" fmla="*/ 937616 w 945940"/>
              <a:gd name="connsiteY3" fmla="*/ 1111271 h 2012579"/>
              <a:gd name="connsiteX4" fmla="*/ 945861 w 945940"/>
              <a:gd name="connsiteY4" fmla="*/ 1472602 h 2012579"/>
              <a:gd name="connsiteX5" fmla="*/ 836483 w 945940"/>
              <a:gd name="connsiteY5" fmla="*/ 1729530 h 2012579"/>
              <a:gd name="connsiteX6" fmla="*/ 685516 w 945940"/>
              <a:gd name="connsiteY6" fmla="*/ 1904547 h 2012579"/>
              <a:gd name="connsiteX7" fmla="*/ 392141 w 945940"/>
              <a:gd name="connsiteY7" fmla="*/ 2012579 h 2012579"/>
              <a:gd name="connsiteX8" fmla="*/ 0 w 945940"/>
              <a:gd name="connsiteY8" fmla="*/ 2002809 h 2012579"/>
              <a:gd name="connsiteX0" fmla="*/ 307463 w 945940"/>
              <a:gd name="connsiteY0" fmla="*/ 0 h 2012579"/>
              <a:gd name="connsiteX1" fmla="*/ 578216 w 945940"/>
              <a:gd name="connsiteY1" fmla="*/ 267222 h 2012579"/>
              <a:gd name="connsiteX2" fmla="*/ 783812 w 945940"/>
              <a:gd name="connsiteY2" fmla="*/ 592314 h 2012579"/>
              <a:gd name="connsiteX3" fmla="*/ 937616 w 945940"/>
              <a:gd name="connsiteY3" fmla="*/ 1111271 h 2012579"/>
              <a:gd name="connsiteX4" fmla="*/ 945861 w 945940"/>
              <a:gd name="connsiteY4" fmla="*/ 1472602 h 2012579"/>
              <a:gd name="connsiteX5" fmla="*/ 836483 w 945940"/>
              <a:gd name="connsiteY5" fmla="*/ 1729530 h 2012579"/>
              <a:gd name="connsiteX6" fmla="*/ 685516 w 945940"/>
              <a:gd name="connsiteY6" fmla="*/ 1904547 h 2012579"/>
              <a:gd name="connsiteX7" fmla="*/ 392141 w 945940"/>
              <a:gd name="connsiteY7" fmla="*/ 2012579 h 2012579"/>
              <a:gd name="connsiteX8" fmla="*/ 0 w 945940"/>
              <a:gd name="connsiteY8" fmla="*/ 2002809 h 2012579"/>
              <a:gd name="connsiteX0" fmla="*/ 307463 w 945940"/>
              <a:gd name="connsiteY0" fmla="*/ 0 h 2012579"/>
              <a:gd name="connsiteX1" fmla="*/ 578216 w 945940"/>
              <a:gd name="connsiteY1" fmla="*/ 267222 h 2012579"/>
              <a:gd name="connsiteX2" fmla="*/ 783812 w 945940"/>
              <a:gd name="connsiteY2" fmla="*/ 592314 h 2012579"/>
              <a:gd name="connsiteX3" fmla="*/ 937616 w 945940"/>
              <a:gd name="connsiteY3" fmla="*/ 1111271 h 2012579"/>
              <a:gd name="connsiteX4" fmla="*/ 945861 w 945940"/>
              <a:gd name="connsiteY4" fmla="*/ 1472602 h 2012579"/>
              <a:gd name="connsiteX5" fmla="*/ 836483 w 945940"/>
              <a:gd name="connsiteY5" fmla="*/ 1729530 h 2012579"/>
              <a:gd name="connsiteX6" fmla="*/ 710683 w 945940"/>
              <a:gd name="connsiteY6" fmla="*/ 1929714 h 2012579"/>
              <a:gd name="connsiteX7" fmla="*/ 392141 w 945940"/>
              <a:gd name="connsiteY7" fmla="*/ 2012579 h 2012579"/>
              <a:gd name="connsiteX8" fmla="*/ 0 w 945940"/>
              <a:gd name="connsiteY8" fmla="*/ 2002809 h 2012579"/>
              <a:gd name="connsiteX0" fmla="*/ 307463 w 945940"/>
              <a:gd name="connsiteY0" fmla="*/ 0 h 2012579"/>
              <a:gd name="connsiteX1" fmla="*/ 578216 w 945940"/>
              <a:gd name="connsiteY1" fmla="*/ 267222 h 2012579"/>
              <a:gd name="connsiteX2" fmla="*/ 783812 w 945940"/>
              <a:gd name="connsiteY2" fmla="*/ 592314 h 2012579"/>
              <a:gd name="connsiteX3" fmla="*/ 937616 w 945940"/>
              <a:gd name="connsiteY3" fmla="*/ 1111271 h 2012579"/>
              <a:gd name="connsiteX4" fmla="*/ 945861 w 945940"/>
              <a:gd name="connsiteY4" fmla="*/ 1472602 h 2012579"/>
              <a:gd name="connsiteX5" fmla="*/ 878428 w 945940"/>
              <a:gd name="connsiteY5" fmla="*/ 1746308 h 2012579"/>
              <a:gd name="connsiteX6" fmla="*/ 710683 w 945940"/>
              <a:gd name="connsiteY6" fmla="*/ 1929714 h 2012579"/>
              <a:gd name="connsiteX7" fmla="*/ 392141 w 945940"/>
              <a:gd name="connsiteY7" fmla="*/ 2012579 h 2012579"/>
              <a:gd name="connsiteX8" fmla="*/ 0 w 945940"/>
              <a:gd name="connsiteY8" fmla="*/ 2002809 h 201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940" h="2012579">
                <a:moveTo>
                  <a:pt x="307463" y="0"/>
                </a:moveTo>
                <a:lnTo>
                  <a:pt x="578216" y="267222"/>
                </a:lnTo>
                <a:lnTo>
                  <a:pt x="783812" y="592314"/>
                </a:lnTo>
                <a:lnTo>
                  <a:pt x="937616" y="1111271"/>
                </a:lnTo>
                <a:cubicBezTo>
                  <a:pt x="936530" y="1235549"/>
                  <a:pt x="946947" y="1348324"/>
                  <a:pt x="945861" y="1472602"/>
                </a:cubicBezTo>
                <a:lnTo>
                  <a:pt x="878428" y="1746308"/>
                </a:lnTo>
                <a:lnTo>
                  <a:pt x="710683" y="1929714"/>
                </a:lnTo>
                <a:lnTo>
                  <a:pt x="392141" y="2012579"/>
                </a:lnTo>
                <a:lnTo>
                  <a:pt x="0" y="2002809"/>
                </a:lnTo>
              </a:path>
            </a:pathLst>
          </a:custGeom>
          <a:noFill/>
          <a:ln w="254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22A98D0-831F-D5B8-C0B1-88389ECF7ABE}"/>
              </a:ext>
            </a:extLst>
          </p:cNvPr>
          <p:cNvCxnSpPr>
            <a:cxnSpLocks/>
          </p:cNvCxnSpPr>
          <p:nvPr/>
        </p:nvCxnSpPr>
        <p:spPr>
          <a:xfrm flipV="1">
            <a:off x="2093037" y="4784086"/>
            <a:ext cx="229469" cy="48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0326C98-04DE-4410-D980-3F9357A7DDB7}"/>
              </a:ext>
            </a:extLst>
          </p:cNvPr>
          <p:cNvCxnSpPr>
            <a:cxnSpLocks/>
          </p:cNvCxnSpPr>
          <p:nvPr/>
        </p:nvCxnSpPr>
        <p:spPr>
          <a:xfrm flipV="1">
            <a:off x="2078824" y="4719785"/>
            <a:ext cx="229469" cy="48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8C793B1-79C3-5767-B914-E42263E6443D}"/>
              </a:ext>
            </a:extLst>
          </p:cNvPr>
          <p:cNvCxnSpPr>
            <a:cxnSpLocks/>
          </p:cNvCxnSpPr>
          <p:nvPr/>
        </p:nvCxnSpPr>
        <p:spPr>
          <a:xfrm flipV="1">
            <a:off x="3584007" y="4475244"/>
            <a:ext cx="229469" cy="48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860A5C4-D2D4-6FF2-E90E-482944CC4B5C}"/>
              </a:ext>
            </a:extLst>
          </p:cNvPr>
          <p:cNvCxnSpPr>
            <a:cxnSpLocks/>
          </p:cNvCxnSpPr>
          <p:nvPr/>
        </p:nvCxnSpPr>
        <p:spPr>
          <a:xfrm flipV="1">
            <a:off x="3569794" y="4410943"/>
            <a:ext cx="229469" cy="48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F72372E-5029-631B-A906-C04691C39C7D}"/>
              </a:ext>
            </a:extLst>
          </p:cNvPr>
          <p:cNvCxnSpPr>
            <a:cxnSpLocks/>
          </p:cNvCxnSpPr>
          <p:nvPr/>
        </p:nvCxnSpPr>
        <p:spPr>
          <a:xfrm flipV="1">
            <a:off x="5423817" y="4175658"/>
            <a:ext cx="193542" cy="312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31B8256-1123-0C08-69AC-BA87E331C3A4}"/>
              </a:ext>
            </a:extLst>
          </p:cNvPr>
          <p:cNvCxnSpPr>
            <a:cxnSpLocks/>
          </p:cNvCxnSpPr>
          <p:nvPr/>
        </p:nvCxnSpPr>
        <p:spPr>
          <a:xfrm flipV="1">
            <a:off x="5423817" y="4107880"/>
            <a:ext cx="186283" cy="323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9D8FD5A-D8EE-3706-A7FE-40D5F8EFAE31}"/>
              </a:ext>
            </a:extLst>
          </p:cNvPr>
          <p:cNvCxnSpPr>
            <a:cxnSpLocks/>
          </p:cNvCxnSpPr>
          <p:nvPr/>
        </p:nvCxnSpPr>
        <p:spPr>
          <a:xfrm>
            <a:off x="7198654" y="4128170"/>
            <a:ext cx="19354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3541C81-B89F-FB67-7382-12654381E5C6}"/>
              </a:ext>
            </a:extLst>
          </p:cNvPr>
          <p:cNvCxnSpPr>
            <a:cxnSpLocks/>
          </p:cNvCxnSpPr>
          <p:nvPr/>
        </p:nvCxnSpPr>
        <p:spPr>
          <a:xfrm>
            <a:off x="7205770" y="4060392"/>
            <a:ext cx="18628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0C3D896-9B3A-547A-09AC-B386C037CFD8}"/>
              </a:ext>
            </a:extLst>
          </p:cNvPr>
          <p:cNvCxnSpPr>
            <a:cxnSpLocks/>
          </p:cNvCxnSpPr>
          <p:nvPr/>
        </p:nvCxnSpPr>
        <p:spPr>
          <a:xfrm flipV="1">
            <a:off x="8625016" y="4012840"/>
            <a:ext cx="176084" cy="863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2B9F820-7F5E-617C-BB6B-BAFE5080416C}"/>
              </a:ext>
            </a:extLst>
          </p:cNvPr>
          <p:cNvCxnSpPr>
            <a:cxnSpLocks/>
          </p:cNvCxnSpPr>
          <p:nvPr/>
        </p:nvCxnSpPr>
        <p:spPr>
          <a:xfrm flipV="1">
            <a:off x="9058874" y="3544092"/>
            <a:ext cx="176084" cy="863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8C1CC0B-4EC3-4A13-19AA-81045008E0D2}"/>
              </a:ext>
            </a:extLst>
          </p:cNvPr>
          <p:cNvCxnSpPr>
            <a:cxnSpLocks/>
          </p:cNvCxnSpPr>
          <p:nvPr/>
        </p:nvCxnSpPr>
        <p:spPr>
          <a:xfrm flipV="1">
            <a:off x="10604625" y="3636475"/>
            <a:ext cx="193140" cy="271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CCCC1ED-F1BE-9E70-BC4C-F6AE897DC481}"/>
              </a:ext>
            </a:extLst>
          </p:cNvPr>
          <p:cNvCxnSpPr>
            <a:cxnSpLocks/>
          </p:cNvCxnSpPr>
          <p:nvPr/>
        </p:nvCxnSpPr>
        <p:spPr>
          <a:xfrm flipV="1">
            <a:off x="10597828" y="3572680"/>
            <a:ext cx="190885" cy="231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7501DDB-66EA-5138-4DCA-084421DD2E83}"/>
              </a:ext>
            </a:extLst>
          </p:cNvPr>
          <p:cNvCxnSpPr>
            <a:cxnSpLocks/>
          </p:cNvCxnSpPr>
          <p:nvPr/>
        </p:nvCxnSpPr>
        <p:spPr>
          <a:xfrm flipH="1">
            <a:off x="10671135" y="3839441"/>
            <a:ext cx="199059" cy="463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7B6BA0E-ACAE-B63B-374D-889146C3AF2A}"/>
              </a:ext>
            </a:extLst>
          </p:cNvPr>
          <p:cNvCxnSpPr>
            <a:cxnSpLocks/>
          </p:cNvCxnSpPr>
          <p:nvPr/>
        </p:nvCxnSpPr>
        <p:spPr>
          <a:xfrm flipH="1">
            <a:off x="10656045" y="3765029"/>
            <a:ext cx="193022" cy="349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A06E43A-FEF4-4664-CE74-8240D1590761}"/>
              </a:ext>
            </a:extLst>
          </p:cNvPr>
          <p:cNvCxnSpPr>
            <a:cxnSpLocks/>
          </p:cNvCxnSpPr>
          <p:nvPr/>
        </p:nvCxnSpPr>
        <p:spPr>
          <a:xfrm flipH="1">
            <a:off x="9480261" y="4747193"/>
            <a:ext cx="199059" cy="463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4C61234-38C5-9F34-3D2A-F0035619AFF6}"/>
              </a:ext>
            </a:extLst>
          </p:cNvPr>
          <p:cNvCxnSpPr>
            <a:cxnSpLocks/>
          </p:cNvCxnSpPr>
          <p:nvPr/>
        </p:nvCxnSpPr>
        <p:spPr>
          <a:xfrm flipH="1">
            <a:off x="9465171" y="4678817"/>
            <a:ext cx="193022" cy="349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1931A4A-95FA-EB12-9244-48A7E8ED354A}"/>
              </a:ext>
            </a:extLst>
          </p:cNvPr>
          <p:cNvCxnSpPr>
            <a:cxnSpLocks/>
          </p:cNvCxnSpPr>
          <p:nvPr/>
        </p:nvCxnSpPr>
        <p:spPr>
          <a:xfrm flipH="1" flipV="1">
            <a:off x="8568264" y="4346325"/>
            <a:ext cx="174274" cy="77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5F60012-0C89-5812-DE90-9EC3A78692C9}"/>
              </a:ext>
            </a:extLst>
          </p:cNvPr>
          <p:cNvCxnSpPr>
            <a:cxnSpLocks/>
          </p:cNvCxnSpPr>
          <p:nvPr/>
        </p:nvCxnSpPr>
        <p:spPr>
          <a:xfrm flipH="1" flipV="1">
            <a:off x="8592852" y="4272613"/>
            <a:ext cx="175180" cy="68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2A7714F-E583-BBAE-6D26-834CC1B8BF40}"/>
              </a:ext>
            </a:extLst>
          </p:cNvPr>
          <p:cNvCxnSpPr>
            <a:cxnSpLocks/>
          </p:cNvCxnSpPr>
          <p:nvPr/>
        </p:nvCxnSpPr>
        <p:spPr>
          <a:xfrm flipH="1">
            <a:off x="7178025" y="4312066"/>
            <a:ext cx="20143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C33A82D-DCD2-CA34-94B5-DA18D7FCE993}"/>
              </a:ext>
            </a:extLst>
          </p:cNvPr>
          <p:cNvCxnSpPr>
            <a:cxnSpLocks/>
          </p:cNvCxnSpPr>
          <p:nvPr/>
        </p:nvCxnSpPr>
        <p:spPr>
          <a:xfrm flipH="1" flipV="1">
            <a:off x="7179359" y="4244288"/>
            <a:ext cx="200102" cy="5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0A07E39-3E57-47F4-E7C7-5E34E8633882}"/>
              </a:ext>
            </a:extLst>
          </p:cNvPr>
          <p:cNvCxnSpPr>
            <a:cxnSpLocks/>
          </p:cNvCxnSpPr>
          <p:nvPr/>
        </p:nvCxnSpPr>
        <p:spPr>
          <a:xfrm flipH="1">
            <a:off x="5455625" y="4364795"/>
            <a:ext cx="225085" cy="241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3810767-4166-B6FE-8526-86EC481BFD31}"/>
              </a:ext>
            </a:extLst>
          </p:cNvPr>
          <p:cNvCxnSpPr>
            <a:cxnSpLocks/>
          </p:cNvCxnSpPr>
          <p:nvPr/>
        </p:nvCxnSpPr>
        <p:spPr>
          <a:xfrm flipH="1">
            <a:off x="5448005" y="4306871"/>
            <a:ext cx="225085" cy="294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151B51B-535B-82B9-3F58-B1681FD3254B}"/>
              </a:ext>
            </a:extLst>
          </p:cNvPr>
          <p:cNvCxnSpPr>
            <a:cxnSpLocks/>
          </p:cNvCxnSpPr>
          <p:nvPr/>
        </p:nvCxnSpPr>
        <p:spPr>
          <a:xfrm flipH="1">
            <a:off x="3598487" y="4670639"/>
            <a:ext cx="211179" cy="431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0EBBF29-845C-2EB8-8759-2C9023BF381E}"/>
              </a:ext>
            </a:extLst>
          </p:cNvPr>
          <p:cNvCxnSpPr>
            <a:cxnSpLocks/>
          </p:cNvCxnSpPr>
          <p:nvPr/>
        </p:nvCxnSpPr>
        <p:spPr>
          <a:xfrm flipH="1">
            <a:off x="3584581" y="4603920"/>
            <a:ext cx="209845" cy="420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044DBDB-B0AA-CB8E-0907-1E47518531D0}"/>
              </a:ext>
            </a:extLst>
          </p:cNvPr>
          <p:cNvCxnSpPr>
            <a:cxnSpLocks/>
          </p:cNvCxnSpPr>
          <p:nvPr/>
        </p:nvCxnSpPr>
        <p:spPr>
          <a:xfrm flipH="1">
            <a:off x="2157290" y="5072165"/>
            <a:ext cx="201100" cy="586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8434D02-80E2-8230-7CAB-91F13C8B1206}"/>
              </a:ext>
            </a:extLst>
          </p:cNvPr>
          <p:cNvCxnSpPr>
            <a:cxnSpLocks/>
          </p:cNvCxnSpPr>
          <p:nvPr/>
        </p:nvCxnSpPr>
        <p:spPr>
          <a:xfrm flipH="1">
            <a:off x="2142050" y="5017324"/>
            <a:ext cx="216340" cy="548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02F17E2-A1E8-2119-76F5-A28026B2B67F}"/>
              </a:ext>
            </a:extLst>
          </p:cNvPr>
          <p:cNvCxnSpPr>
            <a:cxnSpLocks/>
          </p:cNvCxnSpPr>
          <p:nvPr/>
        </p:nvCxnSpPr>
        <p:spPr>
          <a:xfrm flipH="1">
            <a:off x="2125476" y="4966855"/>
            <a:ext cx="200840" cy="504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EE1DBA3-3522-F301-8F1E-F5F383B9C8A4}"/>
              </a:ext>
            </a:extLst>
          </p:cNvPr>
          <p:cNvCxnSpPr>
            <a:cxnSpLocks/>
          </p:cNvCxnSpPr>
          <p:nvPr/>
        </p:nvCxnSpPr>
        <p:spPr>
          <a:xfrm flipH="1">
            <a:off x="2111570" y="4898990"/>
            <a:ext cx="210936" cy="543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1D9DAC10-0D63-BB71-AD24-D44494056D50}"/>
              </a:ext>
            </a:extLst>
          </p:cNvPr>
          <p:cNvSpPr txBox="1"/>
          <p:nvPr/>
        </p:nvSpPr>
        <p:spPr>
          <a:xfrm>
            <a:off x="5030834" y="5904413"/>
            <a:ext cx="2147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PHASE 3 </a:t>
            </a:r>
            <a:r>
              <a:rPr lang="en-GB" u="sng"/>
              <a:t> - DAYTIME</a:t>
            </a:r>
            <a:endParaRPr lang="en-US" u="sng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63E345B-6DCD-EF13-48D7-FDC8C4DE321C}"/>
              </a:ext>
            </a:extLst>
          </p:cNvPr>
          <p:cNvSpPr/>
          <p:nvPr/>
        </p:nvSpPr>
        <p:spPr>
          <a:xfrm>
            <a:off x="9083847" y="5317067"/>
            <a:ext cx="1581674" cy="1519932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6FF8D04-1F82-98D0-861E-FF7471E5474D}"/>
              </a:ext>
            </a:extLst>
          </p:cNvPr>
          <p:cNvSpPr txBox="1"/>
          <p:nvPr/>
        </p:nvSpPr>
        <p:spPr>
          <a:xfrm>
            <a:off x="9383087" y="5330762"/>
            <a:ext cx="9797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u="sng"/>
              <a:t>WORK ACTIVITIES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98EA8AB-7CF6-A7AC-71FE-0AEDAF542E4C}"/>
              </a:ext>
            </a:extLst>
          </p:cNvPr>
          <p:cNvSpPr txBox="1"/>
          <p:nvPr/>
        </p:nvSpPr>
        <p:spPr>
          <a:xfrm>
            <a:off x="9122456" y="5577526"/>
            <a:ext cx="1612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u="sng"/>
              <a:t>Roundhouse Way Roundabout (North Arm)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Site Clearance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Earthworks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Drainage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Ducting for traffic signals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err="1"/>
              <a:t>Kerbs</a:t>
            </a:r>
            <a:r>
              <a:rPr lang="en-US" sz="60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Carriageway reconfiguration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60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BAB5726-6B76-8851-7366-2F3AF8765A9E}"/>
              </a:ext>
            </a:extLst>
          </p:cNvPr>
          <p:cNvSpPr txBox="1"/>
          <p:nvPr/>
        </p:nvSpPr>
        <p:spPr>
          <a:xfrm>
            <a:off x="10953310" y="5521952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Newmarket Road</a:t>
            </a:r>
          </a:p>
          <a:p>
            <a:pPr algn="ctr"/>
            <a:r>
              <a:rPr lang="en-US" sz="800"/>
              <a:t>Widening </a:t>
            </a:r>
            <a:endParaRPr lang="en-GB" sz="8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FC4AFF7-11F2-DA52-3286-7ECCD0ADB484}"/>
              </a:ext>
            </a:extLst>
          </p:cNvPr>
          <p:cNvSpPr txBox="1"/>
          <p:nvPr/>
        </p:nvSpPr>
        <p:spPr>
          <a:xfrm>
            <a:off x="10763244" y="5881870"/>
            <a:ext cx="4219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N.T.S</a:t>
            </a:r>
            <a:endParaRPr lang="en-GB" sz="8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63C06BF-C473-621E-367B-3DF1ECDCFB77}"/>
              </a:ext>
            </a:extLst>
          </p:cNvPr>
          <p:cNvSpPr txBox="1"/>
          <p:nvPr/>
        </p:nvSpPr>
        <p:spPr>
          <a:xfrm>
            <a:off x="11282878" y="5881870"/>
            <a:ext cx="453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C.D.C</a:t>
            </a:r>
            <a:endParaRPr lang="en-GB" sz="8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910AC4-72F7-4179-541A-E79235C4C698}"/>
              </a:ext>
            </a:extLst>
          </p:cNvPr>
          <p:cNvSpPr txBox="1"/>
          <p:nvPr/>
        </p:nvSpPr>
        <p:spPr>
          <a:xfrm>
            <a:off x="10708465" y="6077033"/>
            <a:ext cx="6912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09-04-2024</a:t>
            </a:r>
            <a:endParaRPr lang="en-GB" sz="80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39D88C4-351D-2D06-8238-1F6E3F72F255}"/>
              </a:ext>
            </a:extLst>
          </p:cNvPr>
          <p:cNvSpPr txBox="1"/>
          <p:nvPr/>
        </p:nvSpPr>
        <p:spPr>
          <a:xfrm>
            <a:off x="10975952" y="6233566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Newmarket Road</a:t>
            </a:r>
          </a:p>
          <a:p>
            <a:pPr algn="ctr"/>
            <a:r>
              <a:rPr lang="en-US" sz="800"/>
              <a:t>Widening </a:t>
            </a:r>
          </a:p>
          <a:p>
            <a:pPr algn="ctr"/>
            <a:r>
              <a:rPr lang="en-US" sz="800"/>
              <a:t>Phase 3</a:t>
            </a:r>
            <a:endParaRPr lang="en-GB" sz="80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CB81F84-111A-A872-772F-ABFBB00DBB59}"/>
              </a:ext>
            </a:extLst>
          </p:cNvPr>
          <p:cNvSpPr txBox="1"/>
          <p:nvPr/>
        </p:nvSpPr>
        <p:spPr>
          <a:xfrm>
            <a:off x="11843190" y="5893923"/>
            <a:ext cx="3225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S.L</a:t>
            </a:r>
            <a:endParaRPr lang="en-GB" sz="80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9658FC8-FEA7-7F86-C6D5-73883F71A321}"/>
              </a:ext>
            </a:extLst>
          </p:cNvPr>
          <p:cNvSpPr/>
          <p:nvPr/>
        </p:nvSpPr>
        <p:spPr>
          <a:xfrm>
            <a:off x="8160787" y="5994444"/>
            <a:ext cx="923975" cy="843353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6B7C562-F59D-EAAC-C1D5-1DC6E067A809}"/>
              </a:ext>
            </a:extLst>
          </p:cNvPr>
          <p:cNvSpPr txBox="1"/>
          <p:nvPr/>
        </p:nvSpPr>
        <p:spPr>
          <a:xfrm>
            <a:off x="8451174" y="6001525"/>
            <a:ext cx="3561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u="sng"/>
              <a:t>KEY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9116695-69D0-AB46-E18A-7F67E27C3B0E}"/>
              </a:ext>
            </a:extLst>
          </p:cNvPr>
          <p:cNvSpPr/>
          <p:nvPr/>
        </p:nvSpPr>
        <p:spPr>
          <a:xfrm>
            <a:off x="8316397" y="6261559"/>
            <a:ext cx="107786" cy="107722"/>
          </a:xfrm>
          <a:prstGeom prst="rect">
            <a:avLst/>
          </a:prstGeom>
          <a:solidFill>
            <a:schemeClr val="accent5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F3A28EC-F00D-DD79-D408-FF16F4B973C5}"/>
              </a:ext>
            </a:extLst>
          </p:cNvPr>
          <p:cNvSpPr txBox="1"/>
          <p:nvPr/>
        </p:nvSpPr>
        <p:spPr>
          <a:xfrm>
            <a:off x="8451174" y="6234133"/>
            <a:ext cx="56297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Works Area</a:t>
            </a:r>
            <a:endParaRPr lang="en-GB" sz="60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5AD98F4-6B34-93FE-FB00-8136CCC027B0}"/>
              </a:ext>
            </a:extLst>
          </p:cNvPr>
          <p:cNvSpPr txBox="1"/>
          <p:nvPr/>
        </p:nvSpPr>
        <p:spPr>
          <a:xfrm>
            <a:off x="8439684" y="6411105"/>
            <a:ext cx="5645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Traffic Flow</a:t>
            </a:r>
            <a:endParaRPr lang="en-GB" sz="600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35DD5EB5-6E98-FAA3-0CFA-BC245A6F6675}"/>
              </a:ext>
            </a:extLst>
          </p:cNvPr>
          <p:cNvCxnSpPr>
            <a:cxnSpLocks/>
          </p:cNvCxnSpPr>
          <p:nvPr/>
        </p:nvCxnSpPr>
        <p:spPr>
          <a:xfrm flipH="1">
            <a:off x="8328695" y="6503438"/>
            <a:ext cx="10778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13D7EF6-68AC-D583-ECFE-06849DC394F8}"/>
              </a:ext>
            </a:extLst>
          </p:cNvPr>
          <p:cNvCxnSpPr/>
          <p:nvPr/>
        </p:nvCxnSpPr>
        <p:spPr>
          <a:xfrm>
            <a:off x="8331378" y="6641222"/>
            <a:ext cx="12308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8E6C3946-3646-2AEF-08A7-EDB597D3376F}"/>
              </a:ext>
            </a:extLst>
          </p:cNvPr>
          <p:cNvSpPr txBox="1"/>
          <p:nvPr/>
        </p:nvSpPr>
        <p:spPr>
          <a:xfrm>
            <a:off x="8436481" y="6553103"/>
            <a:ext cx="57259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Safety Zone</a:t>
            </a:r>
            <a:endParaRPr lang="en-GB" sz="60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C77ADE6-F6E2-32C7-EAD0-C0486A5E0BF4}"/>
              </a:ext>
            </a:extLst>
          </p:cNvPr>
          <p:cNvSpPr txBox="1"/>
          <p:nvPr/>
        </p:nvSpPr>
        <p:spPr>
          <a:xfrm>
            <a:off x="10974199" y="6637412"/>
            <a:ext cx="7825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05513-CC-P3</a:t>
            </a:r>
            <a:endParaRPr lang="en-GB" sz="8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1C8A3F2-E622-491C-F001-7F08B918C395}"/>
              </a:ext>
            </a:extLst>
          </p:cNvPr>
          <p:cNvSpPr/>
          <p:nvPr/>
        </p:nvSpPr>
        <p:spPr>
          <a:xfrm>
            <a:off x="8896709" y="2789208"/>
            <a:ext cx="310551" cy="667109"/>
          </a:xfrm>
          <a:custGeom>
            <a:avLst/>
            <a:gdLst>
              <a:gd name="connsiteX0" fmla="*/ 11502 w 310551"/>
              <a:gd name="connsiteY0" fmla="*/ 0 h 667109"/>
              <a:gd name="connsiteX1" fmla="*/ 195533 w 310551"/>
              <a:gd name="connsiteY1" fmla="*/ 368060 h 667109"/>
              <a:gd name="connsiteX2" fmla="*/ 310551 w 310551"/>
              <a:gd name="connsiteY2" fmla="*/ 569343 h 667109"/>
              <a:gd name="connsiteX3" fmla="*/ 92016 w 310551"/>
              <a:gd name="connsiteY3" fmla="*/ 667109 h 667109"/>
              <a:gd name="connsiteX4" fmla="*/ 92016 w 310551"/>
              <a:gd name="connsiteY4" fmla="*/ 448573 h 667109"/>
              <a:gd name="connsiteX5" fmla="*/ 40257 w 310551"/>
              <a:gd name="connsiteY5" fmla="*/ 212784 h 667109"/>
              <a:gd name="connsiteX6" fmla="*/ 0 w 310551"/>
              <a:gd name="connsiteY6" fmla="*/ 97766 h 667109"/>
              <a:gd name="connsiteX7" fmla="*/ 11502 w 310551"/>
              <a:gd name="connsiteY7" fmla="*/ 0 h 66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551" h="667109">
                <a:moveTo>
                  <a:pt x="11502" y="0"/>
                </a:moveTo>
                <a:lnTo>
                  <a:pt x="195533" y="368060"/>
                </a:lnTo>
                <a:lnTo>
                  <a:pt x="310551" y="569343"/>
                </a:lnTo>
                <a:lnTo>
                  <a:pt x="92016" y="667109"/>
                </a:lnTo>
                <a:lnTo>
                  <a:pt x="92016" y="448573"/>
                </a:lnTo>
                <a:lnTo>
                  <a:pt x="40257" y="212784"/>
                </a:lnTo>
                <a:lnTo>
                  <a:pt x="0" y="97766"/>
                </a:lnTo>
                <a:lnTo>
                  <a:pt x="115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92A826-B8DD-0248-1D4A-09A962F85CE5}"/>
              </a:ext>
            </a:extLst>
          </p:cNvPr>
          <p:cNvCxnSpPr>
            <a:cxnSpLocks/>
          </p:cNvCxnSpPr>
          <p:nvPr/>
        </p:nvCxnSpPr>
        <p:spPr>
          <a:xfrm>
            <a:off x="9117752" y="3169107"/>
            <a:ext cx="121494" cy="1566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2A7A53F-E1EE-777A-C73A-A0B055651A96}"/>
              </a:ext>
            </a:extLst>
          </p:cNvPr>
          <p:cNvCxnSpPr>
            <a:cxnSpLocks/>
          </p:cNvCxnSpPr>
          <p:nvPr/>
        </p:nvCxnSpPr>
        <p:spPr>
          <a:xfrm flipH="1" flipV="1">
            <a:off x="8971076" y="3209570"/>
            <a:ext cx="31260" cy="2237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9EA6C59-D6E7-B7F2-C95E-8169CFAFF82F}"/>
              </a:ext>
            </a:extLst>
          </p:cNvPr>
          <p:cNvSpPr/>
          <p:nvPr/>
        </p:nvSpPr>
        <p:spPr>
          <a:xfrm>
            <a:off x="8908211" y="2835216"/>
            <a:ext cx="325905" cy="677926"/>
          </a:xfrm>
          <a:custGeom>
            <a:avLst/>
            <a:gdLst>
              <a:gd name="connsiteX0" fmla="*/ 63261 w 258793"/>
              <a:gd name="connsiteY0" fmla="*/ 132272 h 552091"/>
              <a:gd name="connsiteX1" fmla="*/ 258793 w 258793"/>
              <a:gd name="connsiteY1" fmla="*/ 523336 h 552091"/>
              <a:gd name="connsiteX2" fmla="*/ 178280 w 258793"/>
              <a:gd name="connsiteY2" fmla="*/ 552091 h 552091"/>
              <a:gd name="connsiteX3" fmla="*/ 0 w 258793"/>
              <a:gd name="connsiteY3" fmla="*/ 0 h 552091"/>
              <a:gd name="connsiteX4" fmla="*/ 63261 w 258793"/>
              <a:gd name="connsiteY4" fmla="*/ 132272 h 552091"/>
              <a:gd name="connsiteX0" fmla="*/ 63261 w 367850"/>
              <a:gd name="connsiteY0" fmla="*/ 132272 h 640782"/>
              <a:gd name="connsiteX1" fmla="*/ 367850 w 367850"/>
              <a:gd name="connsiteY1" fmla="*/ 640782 h 640782"/>
              <a:gd name="connsiteX2" fmla="*/ 178280 w 367850"/>
              <a:gd name="connsiteY2" fmla="*/ 552091 h 640782"/>
              <a:gd name="connsiteX3" fmla="*/ 0 w 367850"/>
              <a:gd name="connsiteY3" fmla="*/ 0 h 640782"/>
              <a:gd name="connsiteX4" fmla="*/ 63261 w 367850"/>
              <a:gd name="connsiteY4" fmla="*/ 132272 h 640782"/>
              <a:gd name="connsiteX0" fmla="*/ 63261 w 367850"/>
              <a:gd name="connsiteY0" fmla="*/ 132272 h 677926"/>
              <a:gd name="connsiteX1" fmla="*/ 367850 w 367850"/>
              <a:gd name="connsiteY1" fmla="*/ 640782 h 677926"/>
              <a:gd name="connsiteX2" fmla="*/ 186669 w 367850"/>
              <a:gd name="connsiteY2" fmla="*/ 677926 h 677926"/>
              <a:gd name="connsiteX3" fmla="*/ 0 w 367850"/>
              <a:gd name="connsiteY3" fmla="*/ 0 h 677926"/>
              <a:gd name="connsiteX4" fmla="*/ 63261 w 367850"/>
              <a:gd name="connsiteY4" fmla="*/ 132272 h 677926"/>
              <a:gd name="connsiteX0" fmla="*/ 63261 w 325905"/>
              <a:gd name="connsiteY0" fmla="*/ 132272 h 677926"/>
              <a:gd name="connsiteX1" fmla="*/ 325905 w 325905"/>
              <a:gd name="connsiteY1" fmla="*/ 598837 h 677926"/>
              <a:gd name="connsiteX2" fmla="*/ 186669 w 325905"/>
              <a:gd name="connsiteY2" fmla="*/ 677926 h 677926"/>
              <a:gd name="connsiteX3" fmla="*/ 0 w 325905"/>
              <a:gd name="connsiteY3" fmla="*/ 0 h 677926"/>
              <a:gd name="connsiteX4" fmla="*/ 63261 w 325905"/>
              <a:gd name="connsiteY4" fmla="*/ 132272 h 67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905" h="677926">
                <a:moveTo>
                  <a:pt x="63261" y="132272"/>
                </a:moveTo>
                <a:lnTo>
                  <a:pt x="325905" y="598837"/>
                </a:lnTo>
                <a:lnTo>
                  <a:pt x="186669" y="677926"/>
                </a:lnTo>
                <a:lnTo>
                  <a:pt x="0" y="0"/>
                </a:lnTo>
                <a:lnTo>
                  <a:pt x="63261" y="132272"/>
                </a:lnTo>
                <a:close/>
              </a:path>
            </a:pathLst>
          </a:custGeom>
          <a:noFill/>
          <a:ln w="254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EF96315-D29E-184E-6F10-283BC802B371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7403621" y="2231872"/>
            <a:ext cx="582039" cy="245775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A11D0BF-28BA-9832-88F4-3C281E602F2E}"/>
              </a:ext>
            </a:extLst>
          </p:cNvPr>
          <p:cNvSpPr txBox="1"/>
          <p:nvPr/>
        </p:nvSpPr>
        <p:spPr>
          <a:xfrm>
            <a:off x="5184744" y="2062595"/>
            <a:ext cx="221887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Bus stop temporarily closed &amp; </a:t>
            </a:r>
          </a:p>
          <a:p>
            <a:pPr algn="ctr"/>
            <a:r>
              <a:rPr lang="en-US" sz="800"/>
              <a:t>Relocated to enable carriageway re-alignment</a:t>
            </a:r>
            <a:endParaRPr lang="en-GB" sz="800"/>
          </a:p>
        </p:txBody>
      </p:sp>
      <p:pic>
        <p:nvPicPr>
          <p:cNvPr id="2" name="Picture 2" descr="Barratt David Wilson Homes | Business South">
            <a:extLst>
              <a:ext uri="{FF2B5EF4-FFF2-40B4-BE49-F238E27FC236}">
                <a16:creationId xmlns:a16="http://schemas.microsoft.com/office/drawing/2014/main" id="{337A3876-67EB-7139-F823-240587300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073" y="5326789"/>
            <a:ext cx="277220" cy="18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ommunity Projects">
            <a:extLst>
              <a:ext uri="{FF2B5EF4-FFF2-40B4-BE49-F238E27FC236}">
                <a16:creationId xmlns:a16="http://schemas.microsoft.com/office/drawing/2014/main" id="{A1F5CA93-C32B-D734-AB80-24A2F5B85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530" y="5327717"/>
            <a:ext cx="366660" cy="16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3C64599-C33A-C77A-7DDC-F4884DCA0289}"/>
              </a:ext>
            </a:extLst>
          </p:cNvPr>
          <p:cNvSpPr/>
          <p:nvPr/>
        </p:nvSpPr>
        <p:spPr>
          <a:xfrm>
            <a:off x="9081417" y="2920517"/>
            <a:ext cx="319867" cy="413740"/>
          </a:xfrm>
          <a:custGeom>
            <a:avLst/>
            <a:gdLst>
              <a:gd name="connsiteX0" fmla="*/ 27815 w 319867"/>
              <a:gd name="connsiteY0" fmla="*/ 0 h 413740"/>
              <a:gd name="connsiteX1" fmla="*/ 198178 w 319867"/>
              <a:gd name="connsiteY1" fmla="*/ 278145 h 413740"/>
              <a:gd name="connsiteX2" fmla="*/ 319867 w 319867"/>
              <a:gd name="connsiteY2" fmla="*/ 403310 h 413740"/>
              <a:gd name="connsiteX3" fmla="*/ 295529 w 319867"/>
              <a:gd name="connsiteY3" fmla="*/ 413740 h 413740"/>
              <a:gd name="connsiteX4" fmla="*/ 177318 w 319867"/>
              <a:gd name="connsiteY4" fmla="*/ 337250 h 413740"/>
              <a:gd name="connsiteX5" fmla="*/ 93874 w 319867"/>
              <a:gd name="connsiteY5" fmla="*/ 236423 h 413740"/>
              <a:gd name="connsiteX6" fmla="*/ 34769 w 319867"/>
              <a:gd name="connsiteY6" fmla="*/ 128642 h 413740"/>
              <a:gd name="connsiteX7" fmla="*/ 0 w 319867"/>
              <a:gd name="connsiteY7" fmla="*/ 55629 h 413740"/>
              <a:gd name="connsiteX8" fmla="*/ 27815 w 319867"/>
              <a:gd name="connsiteY8" fmla="*/ 0 h 41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867" h="413740">
                <a:moveTo>
                  <a:pt x="27815" y="0"/>
                </a:moveTo>
                <a:lnTo>
                  <a:pt x="198178" y="278145"/>
                </a:lnTo>
                <a:lnTo>
                  <a:pt x="319867" y="403310"/>
                </a:lnTo>
                <a:lnTo>
                  <a:pt x="295529" y="413740"/>
                </a:lnTo>
                <a:lnTo>
                  <a:pt x="177318" y="337250"/>
                </a:lnTo>
                <a:lnTo>
                  <a:pt x="93874" y="236423"/>
                </a:lnTo>
                <a:lnTo>
                  <a:pt x="34769" y="128642"/>
                </a:lnTo>
                <a:lnTo>
                  <a:pt x="0" y="55629"/>
                </a:lnTo>
                <a:lnTo>
                  <a:pt x="2781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6A586BA-A773-B926-D405-959BDE394210}"/>
              </a:ext>
            </a:extLst>
          </p:cNvPr>
          <p:cNvCxnSpPr>
            <a:cxnSpLocks/>
          </p:cNvCxnSpPr>
          <p:nvPr/>
        </p:nvCxnSpPr>
        <p:spPr>
          <a:xfrm>
            <a:off x="9186054" y="3123511"/>
            <a:ext cx="121494" cy="1566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DD9647-2AB7-F98A-ACBB-7A9EB7148284}"/>
              </a:ext>
            </a:extLst>
          </p:cNvPr>
          <p:cNvCxnSpPr>
            <a:cxnSpLocks/>
            <a:endCxn id="17" idx="1"/>
          </p:cNvCxnSpPr>
          <p:nvPr/>
        </p:nvCxnSpPr>
        <p:spPr>
          <a:xfrm flipH="1">
            <a:off x="9234116" y="2509489"/>
            <a:ext cx="791134" cy="92456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CE2DEA1-23FB-613D-D752-604F000D3515}"/>
              </a:ext>
            </a:extLst>
          </p:cNvPr>
          <p:cNvSpPr txBox="1"/>
          <p:nvPr/>
        </p:nvSpPr>
        <p:spPr>
          <a:xfrm>
            <a:off x="9383087" y="2269170"/>
            <a:ext cx="128432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Temporary splitter island</a:t>
            </a:r>
            <a:endParaRPr lang="en-GB" sz="800"/>
          </a:p>
        </p:txBody>
      </p:sp>
      <p:pic>
        <p:nvPicPr>
          <p:cNvPr id="25" name="Picture 24" descr="A red triangle sign with black lines&#10;&#10;Description automatically generated">
            <a:extLst>
              <a:ext uri="{FF2B5EF4-FFF2-40B4-BE49-F238E27FC236}">
                <a16:creationId xmlns:a16="http://schemas.microsoft.com/office/drawing/2014/main" id="{99356801-C935-4B93-781F-516CC346DB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7" b="12178"/>
          <a:stretch/>
        </p:blipFill>
        <p:spPr>
          <a:xfrm>
            <a:off x="6825927" y="3209570"/>
            <a:ext cx="511859" cy="409763"/>
          </a:xfrm>
          <a:prstGeom prst="rect">
            <a:avLst/>
          </a:prstGeom>
        </p:spPr>
      </p:pic>
      <p:pic>
        <p:nvPicPr>
          <p:cNvPr id="64" name="Picture 63" descr="A red and black sign with a person digging a rock&#10;&#10;Description automatically generated">
            <a:extLst>
              <a:ext uri="{FF2B5EF4-FFF2-40B4-BE49-F238E27FC236}">
                <a16:creationId xmlns:a16="http://schemas.microsoft.com/office/drawing/2014/main" id="{75756DAF-A03F-9B32-4DDF-3EBBE8E183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00" y="2548744"/>
            <a:ext cx="512009" cy="605634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63FFC50-B83B-BFE0-2FDD-081C56EDE6DD}"/>
              </a:ext>
            </a:extLst>
          </p:cNvPr>
          <p:cNvCxnSpPr>
            <a:cxnSpLocks/>
          </p:cNvCxnSpPr>
          <p:nvPr/>
        </p:nvCxnSpPr>
        <p:spPr>
          <a:xfrm flipH="1">
            <a:off x="11066800" y="3152839"/>
            <a:ext cx="251197" cy="3745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ue sign with a white arrow&#10;&#10;Description automatically generated">
            <a:extLst>
              <a:ext uri="{FF2B5EF4-FFF2-40B4-BE49-F238E27FC236}">
                <a16:creationId xmlns:a16="http://schemas.microsoft.com/office/drawing/2014/main" id="{326EAC29-9618-1DBD-ABE7-F367998254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12" y="3260741"/>
            <a:ext cx="469058" cy="46905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4DFC66-69E4-FC7D-1811-644CF083D4AE}"/>
              </a:ext>
            </a:extLst>
          </p:cNvPr>
          <p:cNvCxnSpPr>
            <a:cxnSpLocks/>
          </p:cNvCxnSpPr>
          <p:nvPr/>
        </p:nvCxnSpPr>
        <p:spPr>
          <a:xfrm>
            <a:off x="7821627" y="3668923"/>
            <a:ext cx="586231" cy="3821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blue circle with a white arrow pointing down&#10;&#10;Description automatically generated">
            <a:extLst>
              <a:ext uri="{FF2B5EF4-FFF2-40B4-BE49-F238E27FC236}">
                <a16:creationId xmlns:a16="http://schemas.microsoft.com/office/drawing/2014/main" id="{36BA1DE8-5922-51FE-8226-05BFE5CCA9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005" y="1661288"/>
            <a:ext cx="488796" cy="459647"/>
          </a:xfrm>
          <a:prstGeom prst="rect">
            <a:avLst/>
          </a:prstGeom>
        </p:spPr>
      </p:pic>
      <p:pic>
        <p:nvPicPr>
          <p:cNvPr id="15" name="Picture 14" descr="A blue sign with a white arrow&#10;&#10;Description automatically generated">
            <a:extLst>
              <a:ext uri="{FF2B5EF4-FFF2-40B4-BE49-F238E27FC236}">
                <a16:creationId xmlns:a16="http://schemas.microsoft.com/office/drawing/2014/main" id="{395531C4-D973-3061-F287-17F681B299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642" y="1673779"/>
            <a:ext cx="469058" cy="46905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DDAEE3C-6974-FD67-5637-15A7A63B514D}"/>
              </a:ext>
            </a:extLst>
          </p:cNvPr>
          <p:cNvCxnSpPr>
            <a:cxnSpLocks/>
            <a:endCxn id="17" idx="2"/>
          </p:cNvCxnSpPr>
          <p:nvPr/>
        </p:nvCxnSpPr>
        <p:spPr>
          <a:xfrm flipH="1">
            <a:off x="9094880" y="2086864"/>
            <a:ext cx="119861" cy="14262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B9C1689-B22C-D3E5-FD67-146503062EE1}"/>
              </a:ext>
            </a:extLst>
          </p:cNvPr>
          <p:cNvCxnSpPr>
            <a:cxnSpLocks/>
            <a:stCxn id="47" idx="2"/>
          </p:cNvCxnSpPr>
          <p:nvPr/>
        </p:nvCxnSpPr>
        <p:spPr>
          <a:xfrm>
            <a:off x="6389130" y="3636475"/>
            <a:ext cx="354465" cy="4327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A red triangle sign with a person in the back&#10;&#10;Description automatically generated">
            <a:extLst>
              <a:ext uri="{FF2B5EF4-FFF2-40B4-BE49-F238E27FC236}">
                <a16:creationId xmlns:a16="http://schemas.microsoft.com/office/drawing/2014/main" id="{F927563F-8E7B-262B-EA1D-08768A3A47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32" y="3184056"/>
            <a:ext cx="510795" cy="452419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A4D6186-98DC-BA42-3DB8-74CCBC941768}"/>
              </a:ext>
            </a:extLst>
          </p:cNvPr>
          <p:cNvCxnSpPr>
            <a:cxnSpLocks/>
            <a:stCxn id="73" idx="0"/>
          </p:cNvCxnSpPr>
          <p:nvPr/>
        </p:nvCxnSpPr>
        <p:spPr>
          <a:xfrm flipH="1" flipV="1">
            <a:off x="9115760" y="3423910"/>
            <a:ext cx="456121" cy="3231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AABFD309-265B-3F84-C2D2-9F2FFBEC8BED}"/>
              </a:ext>
            </a:extLst>
          </p:cNvPr>
          <p:cNvSpPr txBox="1"/>
          <p:nvPr/>
        </p:nvSpPr>
        <p:spPr>
          <a:xfrm>
            <a:off x="8978609" y="3747021"/>
            <a:ext cx="118654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Splitter Island Closed.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8A450-2132-2D04-9923-FB5568167CCE}"/>
              </a:ext>
            </a:extLst>
          </p:cNvPr>
          <p:cNvSpPr txBox="1"/>
          <p:nvPr/>
        </p:nvSpPr>
        <p:spPr>
          <a:xfrm>
            <a:off x="2532888" y="643812"/>
            <a:ext cx="314782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24/7 lane closures to </a:t>
            </a:r>
            <a:r>
              <a:rPr lang="en-US" dirty="0" err="1"/>
              <a:t>Rbt</a:t>
            </a:r>
            <a:r>
              <a:rPr lang="en-US" dirty="0"/>
              <a:t>.</a:t>
            </a:r>
          </a:p>
          <a:p>
            <a:r>
              <a:rPr lang="en-US" dirty="0"/>
              <a:t>3.6 weeks 30/05 – 25/06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652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61448A-7D71-B662-7F30-EEBCF8A31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812"/>
            <a:ext cx="12192000" cy="4924384"/>
          </a:xfrm>
          <a:prstGeom prst="rect">
            <a:avLst/>
          </a:prstGeom>
        </p:spPr>
      </p:pic>
      <p:pic>
        <p:nvPicPr>
          <p:cNvPr id="7" name="Picture 6" descr="A white rectangular object with red text&#10;&#10;Description automatically generated">
            <a:extLst>
              <a:ext uri="{FF2B5EF4-FFF2-40B4-BE49-F238E27FC236}">
                <a16:creationId xmlns:a16="http://schemas.microsoft.com/office/drawing/2014/main" id="{1FEEDC23-A27C-F253-3128-549CFB3D8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82" y="4297051"/>
            <a:ext cx="1529918" cy="25609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D6F50F-1BCF-947F-9EA4-5EDC09CB9A44}"/>
              </a:ext>
            </a:extLst>
          </p:cNvPr>
          <p:cNvSpPr/>
          <p:nvPr/>
        </p:nvSpPr>
        <p:spPr>
          <a:xfrm>
            <a:off x="3639845" y="488272"/>
            <a:ext cx="275207" cy="337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0AB98B8-EA27-D2B2-C59C-6C2D1F9AA52E}"/>
              </a:ext>
            </a:extLst>
          </p:cNvPr>
          <p:cNvSpPr/>
          <p:nvPr/>
        </p:nvSpPr>
        <p:spPr>
          <a:xfrm>
            <a:off x="8894618" y="2769176"/>
            <a:ext cx="488373" cy="883787"/>
          </a:xfrm>
          <a:custGeom>
            <a:avLst/>
            <a:gdLst>
              <a:gd name="connsiteX0" fmla="*/ 0 w 524741"/>
              <a:gd name="connsiteY0" fmla="*/ 0 h 961159"/>
              <a:gd name="connsiteX1" fmla="*/ 181841 w 524741"/>
              <a:gd name="connsiteY1" fmla="*/ 264968 h 961159"/>
              <a:gd name="connsiteX2" fmla="*/ 337705 w 524741"/>
              <a:gd name="connsiteY2" fmla="*/ 519546 h 961159"/>
              <a:gd name="connsiteX3" fmla="*/ 488373 w 524741"/>
              <a:gd name="connsiteY3" fmla="*/ 649432 h 961159"/>
              <a:gd name="connsiteX4" fmla="*/ 524741 w 524741"/>
              <a:gd name="connsiteY4" fmla="*/ 716973 h 961159"/>
              <a:gd name="connsiteX5" fmla="*/ 249382 w 524741"/>
              <a:gd name="connsiteY5" fmla="*/ 789709 h 961159"/>
              <a:gd name="connsiteX6" fmla="*/ 83127 w 524741"/>
              <a:gd name="connsiteY6" fmla="*/ 940378 h 961159"/>
              <a:gd name="connsiteX7" fmla="*/ 36368 w 524741"/>
              <a:gd name="connsiteY7" fmla="*/ 961159 h 961159"/>
              <a:gd name="connsiteX8" fmla="*/ 51955 w 524741"/>
              <a:gd name="connsiteY8" fmla="*/ 862446 h 961159"/>
              <a:gd name="connsiteX9" fmla="*/ 109105 w 524741"/>
              <a:gd name="connsiteY9" fmla="*/ 670214 h 961159"/>
              <a:gd name="connsiteX10" fmla="*/ 109105 w 524741"/>
              <a:gd name="connsiteY10" fmla="*/ 503959 h 961159"/>
              <a:gd name="connsiteX11" fmla="*/ 72737 w 524741"/>
              <a:gd name="connsiteY11" fmla="*/ 316923 h 961159"/>
              <a:gd name="connsiteX12" fmla="*/ 20782 w 524741"/>
              <a:gd name="connsiteY12" fmla="*/ 129887 h 961159"/>
              <a:gd name="connsiteX13" fmla="*/ 0 w 524741"/>
              <a:gd name="connsiteY13" fmla="*/ 0 h 961159"/>
              <a:gd name="connsiteX0" fmla="*/ 0 w 524741"/>
              <a:gd name="connsiteY0" fmla="*/ 0 h 961159"/>
              <a:gd name="connsiteX1" fmla="*/ 181841 w 524741"/>
              <a:gd name="connsiteY1" fmla="*/ 264968 h 961159"/>
              <a:gd name="connsiteX2" fmla="*/ 337705 w 524741"/>
              <a:gd name="connsiteY2" fmla="*/ 519546 h 961159"/>
              <a:gd name="connsiteX3" fmla="*/ 488373 w 524741"/>
              <a:gd name="connsiteY3" fmla="*/ 649432 h 961159"/>
              <a:gd name="connsiteX4" fmla="*/ 524741 w 524741"/>
              <a:gd name="connsiteY4" fmla="*/ 716973 h 961159"/>
              <a:gd name="connsiteX5" fmla="*/ 242348 w 524741"/>
              <a:gd name="connsiteY5" fmla="*/ 761573 h 961159"/>
              <a:gd name="connsiteX6" fmla="*/ 83127 w 524741"/>
              <a:gd name="connsiteY6" fmla="*/ 940378 h 961159"/>
              <a:gd name="connsiteX7" fmla="*/ 36368 w 524741"/>
              <a:gd name="connsiteY7" fmla="*/ 961159 h 961159"/>
              <a:gd name="connsiteX8" fmla="*/ 51955 w 524741"/>
              <a:gd name="connsiteY8" fmla="*/ 862446 h 961159"/>
              <a:gd name="connsiteX9" fmla="*/ 109105 w 524741"/>
              <a:gd name="connsiteY9" fmla="*/ 670214 h 961159"/>
              <a:gd name="connsiteX10" fmla="*/ 109105 w 524741"/>
              <a:gd name="connsiteY10" fmla="*/ 503959 h 961159"/>
              <a:gd name="connsiteX11" fmla="*/ 72737 w 524741"/>
              <a:gd name="connsiteY11" fmla="*/ 316923 h 961159"/>
              <a:gd name="connsiteX12" fmla="*/ 20782 w 524741"/>
              <a:gd name="connsiteY12" fmla="*/ 129887 h 961159"/>
              <a:gd name="connsiteX13" fmla="*/ 0 w 524741"/>
              <a:gd name="connsiteY13" fmla="*/ 0 h 961159"/>
              <a:gd name="connsiteX0" fmla="*/ 0 w 488373"/>
              <a:gd name="connsiteY0" fmla="*/ 0 h 961159"/>
              <a:gd name="connsiteX1" fmla="*/ 181841 w 488373"/>
              <a:gd name="connsiteY1" fmla="*/ 264968 h 961159"/>
              <a:gd name="connsiteX2" fmla="*/ 337705 w 488373"/>
              <a:gd name="connsiteY2" fmla="*/ 519546 h 961159"/>
              <a:gd name="connsiteX3" fmla="*/ 488373 w 488373"/>
              <a:gd name="connsiteY3" fmla="*/ 649432 h 961159"/>
              <a:gd name="connsiteX4" fmla="*/ 482538 w 488373"/>
              <a:gd name="connsiteY4" fmla="*/ 702905 h 961159"/>
              <a:gd name="connsiteX5" fmla="*/ 242348 w 488373"/>
              <a:gd name="connsiteY5" fmla="*/ 761573 h 961159"/>
              <a:gd name="connsiteX6" fmla="*/ 83127 w 488373"/>
              <a:gd name="connsiteY6" fmla="*/ 940378 h 961159"/>
              <a:gd name="connsiteX7" fmla="*/ 36368 w 488373"/>
              <a:gd name="connsiteY7" fmla="*/ 961159 h 961159"/>
              <a:gd name="connsiteX8" fmla="*/ 51955 w 488373"/>
              <a:gd name="connsiteY8" fmla="*/ 862446 h 961159"/>
              <a:gd name="connsiteX9" fmla="*/ 109105 w 488373"/>
              <a:gd name="connsiteY9" fmla="*/ 670214 h 961159"/>
              <a:gd name="connsiteX10" fmla="*/ 109105 w 488373"/>
              <a:gd name="connsiteY10" fmla="*/ 503959 h 961159"/>
              <a:gd name="connsiteX11" fmla="*/ 72737 w 488373"/>
              <a:gd name="connsiteY11" fmla="*/ 316923 h 961159"/>
              <a:gd name="connsiteX12" fmla="*/ 20782 w 488373"/>
              <a:gd name="connsiteY12" fmla="*/ 129887 h 961159"/>
              <a:gd name="connsiteX13" fmla="*/ 0 w 488373"/>
              <a:gd name="connsiteY13" fmla="*/ 0 h 961159"/>
              <a:gd name="connsiteX0" fmla="*/ 0 w 488373"/>
              <a:gd name="connsiteY0" fmla="*/ 0 h 961159"/>
              <a:gd name="connsiteX1" fmla="*/ 181841 w 488373"/>
              <a:gd name="connsiteY1" fmla="*/ 264968 h 961159"/>
              <a:gd name="connsiteX2" fmla="*/ 337705 w 488373"/>
              <a:gd name="connsiteY2" fmla="*/ 519546 h 961159"/>
              <a:gd name="connsiteX3" fmla="*/ 488373 w 488373"/>
              <a:gd name="connsiteY3" fmla="*/ 649432 h 961159"/>
              <a:gd name="connsiteX4" fmla="*/ 482538 w 488373"/>
              <a:gd name="connsiteY4" fmla="*/ 702905 h 961159"/>
              <a:gd name="connsiteX5" fmla="*/ 242348 w 488373"/>
              <a:gd name="connsiteY5" fmla="*/ 761573 h 961159"/>
              <a:gd name="connsiteX6" fmla="*/ 111262 w 488373"/>
              <a:gd name="connsiteY6" fmla="*/ 848938 h 961159"/>
              <a:gd name="connsiteX7" fmla="*/ 36368 w 488373"/>
              <a:gd name="connsiteY7" fmla="*/ 961159 h 961159"/>
              <a:gd name="connsiteX8" fmla="*/ 51955 w 488373"/>
              <a:gd name="connsiteY8" fmla="*/ 862446 h 961159"/>
              <a:gd name="connsiteX9" fmla="*/ 109105 w 488373"/>
              <a:gd name="connsiteY9" fmla="*/ 670214 h 961159"/>
              <a:gd name="connsiteX10" fmla="*/ 109105 w 488373"/>
              <a:gd name="connsiteY10" fmla="*/ 503959 h 961159"/>
              <a:gd name="connsiteX11" fmla="*/ 72737 w 488373"/>
              <a:gd name="connsiteY11" fmla="*/ 316923 h 961159"/>
              <a:gd name="connsiteX12" fmla="*/ 20782 w 488373"/>
              <a:gd name="connsiteY12" fmla="*/ 129887 h 961159"/>
              <a:gd name="connsiteX13" fmla="*/ 0 w 488373"/>
              <a:gd name="connsiteY13" fmla="*/ 0 h 961159"/>
              <a:gd name="connsiteX0" fmla="*/ 0 w 488373"/>
              <a:gd name="connsiteY0" fmla="*/ 0 h 925990"/>
              <a:gd name="connsiteX1" fmla="*/ 181841 w 488373"/>
              <a:gd name="connsiteY1" fmla="*/ 264968 h 925990"/>
              <a:gd name="connsiteX2" fmla="*/ 337705 w 488373"/>
              <a:gd name="connsiteY2" fmla="*/ 519546 h 925990"/>
              <a:gd name="connsiteX3" fmla="*/ 488373 w 488373"/>
              <a:gd name="connsiteY3" fmla="*/ 649432 h 925990"/>
              <a:gd name="connsiteX4" fmla="*/ 482538 w 488373"/>
              <a:gd name="connsiteY4" fmla="*/ 702905 h 925990"/>
              <a:gd name="connsiteX5" fmla="*/ 242348 w 488373"/>
              <a:gd name="connsiteY5" fmla="*/ 761573 h 925990"/>
              <a:gd name="connsiteX6" fmla="*/ 111262 w 488373"/>
              <a:gd name="connsiteY6" fmla="*/ 848938 h 925990"/>
              <a:gd name="connsiteX7" fmla="*/ 64503 w 488373"/>
              <a:gd name="connsiteY7" fmla="*/ 925990 h 925990"/>
              <a:gd name="connsiteX8" fmla="*/ 51955 w 488373"/>
              <a:gd name="connsiteY8" fmla="*/ 862446 h 925990"/>
              <a:gd name="connsiteX9" fmla="*/ 109105 w 488373"/>
              <a:gd name="connsiteY9" fmla="*/ 670214 h 925990"/>
              <a:gd name="connsiteX10" fmla="*/ 109105 w 488373"/>
              <a:gd name="connsiteY10" fmla="*/ 503959 h 925990"/>
              <a:gd name="connsiteX11" fmla="*/ 72737 w 488373"/>
              <a:gd name="connsiteY11" fmla="*/ 316923 h 925990"/>
              <a:gd name="connsiteX12" fmla="*/ 20782 w 488373"/>
              <a:gd name="connsiteY12" fmla="*/ 129887 h 925990"/>
              <a:gd name="connsiteX13" fmla="*/ 0 w 488373"/>
              <a:gd name="connsiteY13" fmla="*/ 0 h 925990"/>
              <a:gd name="connsiteX0" fmla="*/ 0 w 488373"/>
              <a:gd name="connsiteY0" fmla="*/ 0 h 883787"/>
              <a:gd name="connsiteX1" fmla="*/ 181841 w 488373"/>
              <a:gd name="connsiteY1" fmla="*/ 264968 h 883787"/>
              <a:gd name="connsiteX2" fmla="*/ 337705 w 488373"/>
              <a:gd name="connsiteY2" fmla="*/ 519546 h 883787"/>
              <a:gd name="connsiteX3" fmla="*/ 488373 w 488373"/>
              <a:gd name="connsiteY3" fmla="*/ 649432 h 883787"/>
              <a:gd name="connsiteX4" fmla="*/ 482538 w 488373"/>
              <a:gd name="connsiteY4" fmla="*/ 702905 h 883787"/>
              <a:gd name="connsiteX5" fmla="*/ 242348 w 488373"/>
              <a:gd name="connsiteY5" fmla="*/ 761573 h 883787"/>
              <a:gd name="connsiteX6" fmla="*/ 111262 w 488373"/>
              <a:gd name="connsiteY6" fmla="*/ 848938 h 883787"/>
              <a:gd name="connsiteX7" fmla="*/ 71536 w 488373"/>
              <a:gd name="connsiteY7" fmla="*/ 883787 h 883787"/>
              <a:gd name="connsiteX8" fmla="*/ 51955 w 488373"/>
              <a:gd name="connsiteY8" fmla="*/ 862446 h 883787"/>
              <a:gd name="connsiteX9" fmla="*/ 109105 w 488373"/>
              <a:gd name="connsiteY9" fmla="*/ 670214 h 883787"/>
              <a:gd name="connsiteX10" fmla="*/ 109105 w 488373"/>
              <a:gd name="connsiteY10" fmla="*/ 503959 h 883787"/>
              <a:gd name="connsiteX11" fmla="*/ 72737 w 488373"/>
              <a:gd name="connsiteY11" fmla="*/ 316923 h 883787"/>
              <a:gd name="connsiteX12" fmla="*/ 20782 w 488373"/>
              <a:gd name="connsiteY12" fmla="*/ 129887 h 883787"/>
              <a:gd name="connsiteX13" fmla="*/ 0 w 488373"/>
              <a:gd name="connsiteY13" fmla="*/ 0 h 8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8373" h="883787">
                <a:moveTo>
                  <a:pt x="0" y="0"/>
                </a:moveTo>
                <a:lnTo>
                  <a:pt x="181841" y="264968"/>
                </a:lnTo>
                <a:lnTo>
                  <a:pt x="337705" y="519546"/>
                </a:lnTo>
                <a:lnTo>
                  <a:pt x="488373" y="649432"/>
                </a:lnTo>
                <a:lnTo>
                  <a:pt x="482538" y="702905"/>
                </a:lnTo>
                <a:lnTo>
                  <a:pt x="242348" y="761573"/>
                </a:lnTo>
                <a:lnTo>
                  <a:pt x="111262" y="848938"/>
                </a:lnTo>
                <a:lnTo>
                  <a:pt x="71536" y="883787"/>
                </a:lnTo>
                <a:lnTo>
                  <a:pt x="51955" y="862446"/>
                </a:lnTo>
                <a:lnTo>
                  <a:pt x="109105" y="670214"/>
                </a:lnTo>
                <a:lnTo>
                  <a:pt x="109105" y="503959"/>
                </a:lnTo>
                <a:lnTo>
                  <a:pt x="72737" y="316923"/>
                </a:lnTo>
                <a:lnTo>
                  <a:pt x="20782" y="12988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 w="254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982A28-2449-5D42-4508-4D4347B33215}"/>
              </a:ext>
            </a:extLst>
          </p:cNvPr>
          <p:cNvCxnSpPr>
            <a:cxnSpLocks/>
          </p:cNvCxnSpPr>
          <p:nvPr/>
        </p:nvCxnSpPr>
        <p:spPr>
          <a:xfrm flipV="1">
            <a:off x="2093037" y="4784086"/>
            <a:ext cx="229469" cy="48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EE06BA-2DFC-4446-AF42-C4E220334088}"/>
              </a:ext>
            </a:extLst>
          </p:cNvPr>
          <p:cNvCxnSpPr>
            <a:cxnSpLocks/>
          </p:cNvCxnSpPr>
          <p:nvPr/>
        </p:nvCxnSpPr>
        <p:spPr>
          <a:xfrm flipV="1">
            <a:off x="2078824" y="4719785"/>
            <a:ext cx="229469" cy="48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54E964A-E4D5-4FEB-150D-52D54364EC42}"/>
              </a:ext>
            </a:extLst>
          </p:cNvPr>
          <p:cNvCxnSpPr>
            <a:cxnSpLocks/>
          </p:cNvCxnSpPr>
          <p:nvPr/>
        </p:nvCxnSpPr>
        <p:spPr>
          <a:xfrm flipV="1">
            <a:off x="3584007" y="4475244"/>
            <a:ext cx="229469" cy="48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2A1DDE8-A5CC-870E-8C31-6556EE82531E}"/>
              </a:ext>
            </a:extLst>
          </p:cNvPr>
          <p:cNvCxnSpPr>
            <a:cxnSpLocks/>
          </p:cNvCxnSpPr>
          <p:nvPr/>
        </p:nvCxnSpPr>
        <p:spPr>
          <a:xfrm flipV="1">
            <a:off x="3569794" y="4410943"/>
            <a:ext cx="229469" cy="48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D9D6E7C-3B4B-962D-6310-A8320FB0CA72}"/>
              </a:ext>
            </a:extLst>
          </p:cNvPr>
          <p:cNvCxnSpPr>
            <a:cxnSpLocks/>
          </p:cNvCxnSpPr>
          <p:nvPr/>
        </p:nvCxnSpPr>
        <p:spPr>
          <a:xfrm flipV="1">
            <a:off x="5423817" y="4175658"/>
            <a:ext cx="193542" cy="312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DE7223-3E62-2A34-C3E1-7824257328F6}"/>
              </a:ext>
            </a:extLst>
          </p:cNvPr>
          <p:cNvCxnSpPr>
            <a:cxnSpLocks/>
          </p:cNvCxnSpPr>
          <p:nvPr/>
        </p:nvCxnSpPr>
        <p:spPr>
          <a:xfrm flipV="1">
            <a:off x="5423817" y="4107880"/>
            <a:ext cx="186283" cy="323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CCB0891-9F25-12D1-77B1-24CAEDBD37A7}"/>
              </a:ext>
            </a:extLst>
          </p:cNvPr>
          <p:cNvCxnSpPr>
            <a:cxnSpLocks/>
          </p:cNvCxnSpPr>
          <p:nvPr/>
        </p:nvCxnSpPr>
        <p:spPr>
          <a:xfrm>
            <a:off x="7198654" y="4128170"/>
            <a:ext cx="19354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6CE8AB2-3F73-CCEE-E53C-2953B373BEDE}"/>
              </a:ext>
            </a:extLst>
          </p:cNvPr>
          <p:cNvCxnSpPr>
            <a:cxnSpLocks/>
          </p:cNvCxnSpPr>
          <p:nvPr/>
        </p:nvCxnSpPr>
        <p:spPr>
          <a:xfrm>
            <a:off x="7205770" y="4060392"/>
            <a:ext cx="18628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7FAAF67-BC8A-5E91-BF80-41CD6F392E6E}"/>
              </a:ext>
            </a:extLst>
          </p:cNvPr>
          <p:cNvCxnSpPr>
            <a:cxnSpLocks/>
          </p:cNvCxnSpPr>
          <p:nvPr/>
        </p:nvCxnSpPr>
        <p:spPr>
          <a:xfrm flipV="1">
            <a:off x="8616994" y="3988774"/>
            <a:ext cx="176084" cy="863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BE9852-F110-1480-FA70-030A7DABD379}"/>
              </a:ext>
            </a:extLst>
          </p:cNvPr>
          <p:cNvCxnSpPr>
            <a:cxnSpLocks/>
          </p:cNvCxnSpPr>
          <p:nvPr/>
        </p:nvCxnSpPr>
        <p:spPr>
          <a:xfrm flipV="1">
            <a:off x="9106499" y="3557214"/>
            <a:ext cx="176084" cy="863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BC74FA7-BBD4-F47E-5FCC-E590AC1EDCAA}"/>
              </a:ext>
            </a:extLst>
          </p:cNvPr>
          <p:cNvCxnSpPr>
            <a:cxnSpLocks/>
          </p:cNvCxnSpPr>
          <p:nvPr/>
        </p:nvCxnSpPr>
        <p:spPr>
          <a:xfrm flipV="1">
            <a:off x="8942378" y="3168403"/>
            <a:ext cx="0" cy="1950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E411BE9-EC4B-FDD7-B54A-B92BDC080046}"/>
              </a:ext>
            </a:extLst>
          </p:cNvPr>
          <p:cNvCxnSpPr>
            <a:cxnSpLocks/>
          </p:cNvCxnSpPr>
          <p:nvPr/>
        </p:nvCxnSpPr>
        <p:spPr>
          <a:xfrm>
            <a:off x="9159956" y="3077665"/>
            <a:ext cx="121494" cy="1566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6700626-AAF2-29D4-1D5B-9167C519E3D1}"/>
              </a:ext>
            </a:extLst>
          </p:cNvPr>
          <p:cNvCxnSpPr>
            <a:cxnSpLocks/>
          </p:cNvCxnSpPr>
          <p:nvPr/>
        </p:nvCxnSpPr>
        <p:spPr>
          <a:xfrm flipH="1">
            <a:off x="9480261" y="4747193"/>
            <a:ext cx="199059" cy="463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BD53B3B-21DD-E510-C1A9-E08A0AF41870}"/>
              </a:ext>
            </a:extLst>
          </p:cNvPr>
          <p:cNvCxnSpPr>
            <a:cxnSpLocks/>
          </p:cNvCxnSpPr>
          <p:nvPr/>
        </p:nvCxnSpPr>
        <p:spPr>
          <a:xfrm flipH="1">
            <a:off x="9465171" y="4678817"/>
            <a:ext cx="193022" cy="349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11CDB0D-BA5E-F9CC-0170-C075F4A6073E}"/>
              </a:ext>
            </a:extLst>
          </p:cNvPr>
          <p:cNvCxnSpPr>
            <a:cxnSpLocks/>
          </p:cNvCxnSpPr>
          <p:nvPr/>
        </p:nvCxnSpPr>
        <p:spPr>
          <a:xfrm flipH="1" flipV="1">
            <a:off x="8568264" y="4346325"/>
            <a:ext cx="174274" cy="77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5F291F6-5AC0-B284-050F-70F584D90290}"/>
              </a:ext>
            </a:extLst>
          </p:cNvPr>
          <p:cNvCxnSpPr>
            <a:cxnSpLocks/>
          </p:cNvCxnSpPr>
          <p:nvPr/>
        </p:nvCxnSpPr>
        <p:spPr>
          <a:xfrm flipH="1" flipV="1">
            <a:off x="8592852" y="4272613"/>
            <a:ext cx="175180" cy="68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9770B17-FDD8-B7D0-8F9A-542B01657A26}"/>
              </a:ext>
            </a:extLst>
          </p:cNvPr>
          <p:cNvCxnSpPr>
            <a:cxnSpLocks/>
          </p:cNvCxnSpPr>
          <p:nvPr/>
        </p:nvCxnSpPr>
        <p:spPr>
          <a:xfrm flipH="1">
            <a:off x="7178025" y="4312066"/>
            <a:ext cx="20143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4B07372-53E1-F6E8-8361-AE5AB6E3D107}"/>
              </a:ext>
            </a:extLst>
          </p:cNvPr>
          <p:cNvCxnSpPr>
            <a:cxnSpLocks/>
          </p:cNvCxnSpPr>
          <p:nvPr/>
        </p:nvCxnSpPr>
        <p:spPr>
          <a:xfrm flipH="1" flipV="1">
            <a:off x="7179359" y="4244288"/>
            <a:ext cx="200102" cy="5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604C56D-34AC-2151-A8DB-762A644A10FD}"/>
              </a:ext>
            </a:extLst>
          </p:cNvPr>
          <p:cNvCxnSpPr>
            <a:cxnSpLocks/>
          </p:cNvCxnSpPr>
          <p:nvPr/>
        </p:nvCxnSpPr>
        <p:spPr>
          <a:xfrm flipH="1">
            <a:off x="5455625" y="4364795"/>
            <a:ext cx="225085" cy="241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7C703EA-E25C-7B06-9554-C7EE94440093}"/>
              </a:ext>
            </a:extLst>
          </p:cNvPr>
          <p:cNvCxnSpPr>
            <a:cxnSpLocks/>
          </p:cNvCxnSpPr>
          <p:nvPr/>
        </p:nvCxnSpPr>
        <p:spPr>
          <a:xfrm flipH="1">
            <a:off x="5448005" y="4306871"/>
            <a:ext cx="225085" cy="294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91389B9-A4E5-73F2-6B27-BE108B4D7CC8}"/>
              </a:ext>
            </a:extLst>
          </p:cNvPr>
          <p:cNvCxnSpPr>
            <a:cxnSpLocks/>
          </p:cNvCxnSpPr>
          <p:nvPr/>
        </p:nvCxnSpPr>
        <p:spPr>
          <a:xfrm flipH="1">
            <a:off x="3598487" y="4670639"/>
            <a:ext cx="211179" cy="431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C69B000-7A61-BDF0-A706-F6DFE11B51FF}"/>
              </a:ext>
            </a:extLst>
          </p:cNvPr>
          <p:cNvCxnSpPr>
            <a:cxnSpLocks/>
          </p:cNvCxnSpPr>
          <p:nvPr/>
        </p:nvCxnSpPr>
        <p:spPr>
          <a:xfrm flipH="1">
            <a:off x="3584581" y="4603920"/>
            <a:ext cx="209845" cy="420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396AF18-B127-70EB-4EC6-10283EF2E99F}"/>
              </a:ext>
            </a:extLst>
          </p:cNvPr>
          <p:cNvCxnSpPr>
            <a:cxnSpLocks/>
          </p:cNvCxnSpPr>
          <p:nvPr/>
        </p:nvCxnSpPr>
        <p:spPr>
          <a:xfrm flipH="1">
            <a:off x="2157290" y="5072165"/>
            <a:ext cx="201100" cy="586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C36D646-6499-F5C6-621E-4098DC0E601F}"/>
              </a:ext>
            </a:extLst>
          </p:cNvPr>
          <p:cNvCxnSpPr>
            <a:cxnSpLocks/>
          </p:cNvCxnSpPr>
          <p:nvPr/>
        </p:nvCxnSpPr>
        <p:spPr>
          <a:xfrm flipH="1">
            <a:off x="2142050" y="5017324"/>
            <a:ext cx="216340" cy="548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43CF690-50ED-4190-01F9-82FFAE4F45FA}"/>
              </a:ext>
            </a:extLst>
          </p:cNvPr>
          <p:cNvCxnSpPr>
            <a:cxnSpLocks/>
          </p:cNvCxnSpPr>
          <p:nvPr/>
        </p:nvCxnSpPr>
        <p:spPr>
          <a:xfrm flipH="1">
            <a:off x="2125476" y="4966855"/>
            <a:ext cx="200840" cy="504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ADCBD95-03F3-E260-E935-0AC6A7A5A1D2}"/>
              </a:ext>
            </a:extLst>
          </p:cNvPr>
          <p:cNvCxnSpPr>
            <a:cxnSpLocks/>
          </p:cNvCxnSpPr>
          <p:nvPr/>
        </p:nvCxnSpPr>
        <p:spPr>
          <a:xfrm flipH="1">
            <a:off x="2111570" y="4898990"/>
            <a:ext cx="210936" cy="543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7E1A4F7-7FBD-38F5-1FC3-772096039132}"/>
              </a:ext>
            </a:extLst>
          </p:cNvPr>
          <p:cNvCxnSpPr>
            <a:cxnSpLocks/>
          </p:cNvCxnSpPr>
          <p:nvPr/>
        </p:nvCxnSpPr>
        <p:spPr>
          <a:xfrm flipH="1">
            <a:off x="9042366" y="2579752"/>
            <a:ext cx="830598" cy="2948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43AB69C-CADF-FE2D-1E71-FA1A907B16A3}"/>
              </a:ext>
            </a:extLst>
          </p:cNvPr>
          <p:cNvCxnSpPr>
            <a:cxnSpLocks/>
            <a:endCxn id="14" idx="4"/>
          </p:cNvCxnSpPr>
          <p:nvPr/>
        </p:nvCxnSpPr>
        <p:spPr>
          <a:xfrm flipH="1">
            <a:off x="8903911" y="2527775"/>
            <a:ext cx="1033733" cy="10010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F2BA4B6-F87D-C5FF-1FDB-3BDC7FB38BEA}"/>
              </a:ext>
            </a:extLst>
          </p:cNvPr>
          <p:cNvCxnSpPr>
            <a:cxnSpLocks/>
          </p:cNvCxnSpPr>
          <p:nvPr/>
        </p:nvCxnSpPr>
        <p:spPr>
          <a:xfrm flipV="1">
            <a:off x="10604625" y="3636475"/>
            <a:ext cx="193140" cy="271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C66BB7A-8299-D4EA-3424-17802AA82E90}"/>
              </a:ext>
            </a:extLst>
          </p:cNvPr>
          <p:cNvCxnSpPr>
            <a:cxnSpLocks/>
          </p:cNvCxnSpPr>
          <p:nvPr/>
        </p:nvCxnSpPr>
        <p:spPr>
          <a:xfrm flipH="1">
            <a:off x="10671135" y="3839441"/>
            <a:ext cx="199059" cy="463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FEC09A9-4000-429B-9905-98D77787A04D}"/>
              </a:ext>
            </a:extLst>
          </p:cNvPr>
          <p:cNvCxnSpPr>
            <a:cxnSpLocks/>
          </p:cNvCxnSpPr>
          <p:nvPr/>
        </p:nvCxnSpPr>
        <p:spPr>
          <a:xfrm flipH="1">
            <a:off x="10656045" y="3765029"/>
            <a:ext cx="193022" cy="349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21679B6-1343-D934-8E6B-65628F3447A8}"/>
              </a:ext>
            </a:extLst>
          </p:cNvPr>
          <p:cNvCxnSpPr>
            <a:cxnSpLocks/>
          </p:cNvCxnSpPr>
          <p:nvPr/>
        </p:nvCxnSpPr>
        <p:spPr>
          <a:xfrm flipV="1">
            <a:off x="10597828" y="3572680"/>
            <a:ext cx="190885" cy="231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A red and black sign with a person digging a rock&#10;&#10;Description automatically generated">
            <a:extLst>
              <a:ext uri="{FF2B5EF4-FFF2-40B4-BE49-F238E27FC236}">
                <a16:creationId xmlns:a16="http://schemas.microsoft.com/office/drawing/2014/main" id="{841868CF-1095-2290-ED95-4E432465A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00" y="2548744"/>
            <a:ext cx="512009" cy="60563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8A34706-78CB-B603-F05F-D88160C780BB}"/>
              </a:ext>
            </a:extLst>
          </p:cNvPr>
          <p:cNvSpPr txBox="1"/>
          <p:nvPr/>
        </p:nvSpPr>
        <p:spPr>
          <a:xfrm>
            <a:off x="5030834" y="5904413"/>
            <a:ext cx="2147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PHASE 4 </a:t>
            </a:r>
            <a:r>
              <a:rPr lang="en-GB" u="sng"/>
              <a:t> - DAYTIME</a:t>
            </a:r>
            <a:endParaRPr lang="en-US" u="sng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378374B-ED06-9391-C8DE-6B9B008826F2}"/>
              </a:ext>
            </a:extLst>
          </p:cNvPr>
          <p:cNvSpPr/>
          <p:nvPr/>
        </p:nvSpPr>
        <p:spPr>
          <a:xfrm>
            <a:off x="9083847" y="5317067"/>
            <a:ext cx="1581674" cy="1519932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50EDAD0-8E1A-041A-F8BD-D38D6D962FCE}"/>
              </a:ext>
            </a:extLst>
          </p:cNvPr>
          <p:cNvSpPr txBox="1"/>
          <p:nvPr/>
        </p:nvSpPr>
        <p:spPr>
          <a:xfrm>
            <a:off x="9383087" y="5330762"/>
            <a:ext cx="9797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u="sng"/>
              <a:t>WORK ACTIVITIES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5F82D6-577E-57AF-5372-4D91DB123588}"/>
              </a:ext>
            </a:extLst>
          </p:cNvPr>
          <p:cNvSpPr txBox="1"/>
          <p:nvPr/>
        </p:nvSpPr>
        <p:spPr>
          <a:xfrm>
            <a:off x="10953310" y="5521952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Newmarket Road</a:t>
            </a:r>
          </a:p>
          <a:p>
            <a:pPr algn="ctr"/>
            <a:r>
              <a:rPr lang="en-US" sz="800"/>
              <a:t>Widening </a:t>
            </a:r>
            <a:endParaRPr lang="en-GB" sz="8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BDC653D-5DCB-352E-E5EE-1220A1E0A871}"/>
              </a:ext>
            </a:extLst>
          </p:cNvPr>
          <p:cNvSpPr txBox="1"/>
          <p:nvPr/>
        </p:nvSpPr>
        <p:spPr>
          <a:xfrm>
            <a:off x="10763244" y="5881870"/>
            <a:ext cx="4219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N.T.S</a:t>
            </a:r>
            <a:endParaRPr lang="en-GB" sz="8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0A93C28-BF55-4A44-E1B0-EB8E48DD5FC0}"/>
              </a:ext>
            </a:extLst>
          </p:cNvPr>
          <p:cNvSpPr txBox="1"/>
          <p:nvPr/>
        </p:nvSpPr>
        <p:spPr>
          <a:xfrm>
            <a:off x="11282878" y="5881870"/>
            <a:ext cx="453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C.D.C</a:t>
            </a:r>
            <a:endParaRPr lang="en-GB" sz="80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101E9AD-23A2-397B-9AE3-D81EB01D966E}"/>
              </a:ext>
            </a:extLst>
          </p:cNvPr>
          <p:cNvSpPr txBox="1"/>
          <p:nvPr/>
        </p:nvSpPr>
        <p:spPr>
          <a:xfrm>
            <a:off x="10708465" y="6077033"/>
            <a:ext cx="6912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09-04-2024</a:t>
            </a:r>
            <a:endParaRPr lang="en-GB" sz="80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9608F94-2BB5-7FE9-4034-F09E797411DD}"/>
              </a:ext>
            </a:extLst>
          </p:cNvPr>
          <p:cNvSpPr txBox="1"/>
          <p:nvPr/>
        </p:nvSpPr>
        <p:spPr>
          <a:xfrm>
            <a:off x="10975952" y="6233566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Newmarket Road</a:t>
            </a:r>
          </a:p>
          <a:p>
            <a:pPr algn="ctr"/>
            <a:r>
              <a:rPr lang="en-US" sz="800"/>
              <a:t>Widening </a:t>
            </a:r>
          </a:p>
          <a:p>
            <a:pPr algn="ctr"/>
            <a:r>
              <a:rPr lang="en-US" sz="800"/>
              <a:t>Phase 4</a:t>
            </a:r>
            <a:endParaRPr lang="en-GB" sz="80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0C9BF04-B9FC-5C70-6A7A-FFBA777B33AC}"/>
              </a:ext>
            </a:extLst>
          </p:cNvPr>
          <p:cNvSpPr txBox="1"/>
          <p:nvPr/>
        </p:nvSpPr>
        <p:spPr>
          <a:xfrm>
            <a:off x="9224676" y="5561184"/>
            <a:ext cx="13356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u="sng"/>
              <a:t>Roundhouse Way Roundabout </a:t>
            </a:r>
          </a:p>
          <a:p>
            <a:r>
              <a:rPr lang="en-US" sz="600" u="sng"/>
              <a:t>(Splitter island North)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Drainage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Ducting for traffic signals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err="1"/>
              <a:t>Kerbs</a:t>
            </a:r>
            <a:r>
              <a:rPr lang="en-US" sz="60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Splitter Island reconfiguration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60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7AF1D17-E439-8DF5-52C2-2E76930D83AC}"/>
              </a:ext>
            </a:extLst>
          </p:cNvPr>
          <p:cNvSpPr/>
          <p:nvPr/>
        </p:nvSpPr>
        <p:spPr>
          <a:xfrm>
            <a:off x="8160787" y="5994444"/>
            <a:ext cx="923975" cy="843353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A67C15F-79F8-480C-3D99-F5BD1FBF16C7}"/>
              </a:ext>
            </a:extLst>
          </p:cNvPr>
          <p:cNvSpPr txBox="1"/>
          <p:nvPr/>
        </p:nvSpPr>
        <p:spPr>
          <a:xfrm>
            <a:off x="8451174" y="6001525"/>
            <a:ext cx="3561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u="sng"/>
              <a:t>KEY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07F23B8-AAB4-9720-5D45-23F14641FDD4}"/>
              </a:ext>
            </a:extLst>
          </p:cNvPr>
          <p:cNvSpPr/>
          <p:nvPr/>
        </p:nvSpPr>
        <p:spPr>
          <a:xfrm>
            <a:off x="8316397" y="6261559"/>
            <a:ext cx="107786" cy="107722"/>
          </a:xfrm>
          <a:prstGeom prst="rect">
            <a:avLst/>
          </a:prstGeom>
          <a:solidFill>
            <a:schemeClr val="accent5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B596972-08E9-27B3-F463-C1426F523647}"/>
              </a:ext>
            </a:extLst>
          </p:cNvPr>
          <p:cNvSpPr txBox="1"/>
          <p:nvPr/>
        </p:nvSpPr>
        <p:spPr>
          <a:xfrm>
            <a:off x="8451174" y="6234133"/>
            <a:ext cx="56297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Works Area</a:t>
            </a:r>
            <a:endParaRPr lang="en-GB" sz="60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246B656-048D-63C2-FEC1-317B9965F4A2}"/>
              </a:ext>
            </a:extLst>
          </p:cNvPr>
          <p:cNvSpPr txBox="1"/>
          <p:nvPr/>
        </p:nvSpPr>
        <p:spPr>
          <a:xfrm>
            <a:off x="8439684" y="6411105"/>
            <a:ext cx="5645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Traffic Flow</a:t>
            </a:r>
            <a:endParaRPr lang="en-GB" sz="600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C2C8676-E16C-5F16-62F8-FA9C58BD77CB}"/>
              </a:ext>
            </a:extLst>
          </p:cNvPr>
          <p:cNvCxnSpPr>
            <a:cxnSpLocks/>
          </p:cNvCxnSpPr>
          <p:nvPr/>
        </p:nvCxnSpPr>
        <p:spPr>
          <a:xfrm flipH="1">
            <a:off x="8328695" y="6503438"/>
            <a:ext cx="10778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7CE91C3-E0F8-764E-356D-641F54795955}"/>
              </a:ext>
            </a:extLst>
          </p:cNvPr>
          <p:cNvCxnSpPr/>
          <p:nvPr/>
        </p:nvCxnSpPr>
        <p:spPr>
          <a:xfrm>
            <a:off x="8331378" y="6641222"/>
            <a:ext cx="12308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6FAB7CE1-E0B5-5F25-96A5-04EC49FE309A}"/>
              </a:ext>
            </a:extLst>
          </p:cNvPr>
          <p:cNvSpPr txBox="1"/>
          <p:nvPr/>
        </p:nvSpPr>
        <p:spPr>
          <a:xfrm>
            <a:off x="8436481" y="6553103"/>
            <a:ext cx="57259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Safety Zone</a:t>
            </a:r>
            <a:endParaRPr lang="en-GB" sz="60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5AB1186-60B2-DC99-B2BD-127DD0D03C2C}"/>
              </a:ext>
            </a:extLst>
          </p:cNvPr>
          <p:cNvSpPr txBox="1"/>
          <p:nvPr/>
        </p:nvSpPr>
        <p:spPr>
          <a:xfrm>
            <a:off x="10974199" y="6637412"/>
            <a:ext cx="7825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05513-CC-P4</a:t>
            </a:r>
            <a:endParaRPr lang="en-GB" sz="800"/>
          </a:p>
        </p:txBody>
      </p:sp>
      <p:pic>
        <p:nvPicPr>
          <p:cNvPr id="6" name="Picture 2" descr="Barratt David Wilson Homes | Business South">
            <a:extLst>
              <a:ext uri="{FF2B5EF4-FFF2-40B4-BE49-F238E27FC236}">
                <a16:creationId xmlns:a16="http://schemas.microsoft.com/office/drawing/2014/main" id="{1F387BE4-C34D-E718-59FC-08640E5EE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073" y="5326789"/>
            <a:ext cx="277220" cy="18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ommunity Projects">
            <a:extLst>
              <a:ext uri="{FF2B5EF4-FFF2-40B4-BE49-F238E27FC236}">
                <a16:creationId xmlns:a16="http://schemas.microsoft.com/office/drawing/2014/main" id="{EF1CB7AE-4B26-2CFE-31ED-DA951D395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530" y="5327717"/>
            <a:ext cx="366660" cy="16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6B33BD-6064-0ED5-D648-E1E67659E5EB}"/>
              </a:ext>
            </a:extLst>
          </p:cNvPr>
          <p:cNvSpPr txBox="1"/>
          <p:nvPr/>
        </p:nvSpPr>
        <p:spPr>
          <a:xfrm>
            <a:off x="11843190" y="5893923"/>
            <a:ext cx="3225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S.L</a:t>
            </a:r>
            <a:endParaRPr lang="en-GB" sz="8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9EA90A-B710-DD3A-3D7D-2C8915DAA1F7}"/>
              </a:ext>
            </a:extLst>
          </p:cNvPr>
          <p:cNvSpPr/>
          <p:nvPr/>
        </p:nvSpPr>
        <p:spPr>
          <a:xfrm>
            <a:off x="7974092" y="2052204"/>
            <a:ext cx="937616" cy="2012579"/>
          </a:xfrm>
          <a:custGeom>
            <a:avLst/>
            <a:gdLst>
              <a:gd name="connsiteX0" fmla="*/ 368878 w 1101437"/>
              <a:gd name="connsiteY0" fmla="*/ 0 h 2057400"/>
              <a:gd name="connsiteX1" fmla="*/ 794905 w 1101437"/>
              <a:gd name="connsiteY1" fmla="*/ 405245 h 2057400"/>
              <a:gd name="connsiteX2" fmla="*/ 1023505 w 1101437"/>
              <a:gd name="connsiteY2" fmla="*/ 753340 h 2057400"/>
              <a:gd name="connsiteX3" fmla="*/ 1091046 w 1101437"/>
              <a:gd name="connsiteY3" fmla="*/ 1117022 h 2057400"/>
              <a:gd name="connsiteX4" fmla="*/ 1101437 w 1101437"/>
              <a:gd name="connsiteY4" fmla="*/ 1407968 h 2057400"/>
              <a:gd name="connsiteX5" fmla="*/ 961159 w 1101437"/>
              <a:gd name="connsiteY5" fmla="*/ 1735281 h 2057400"/>
              <a:gd name="connsiteX6" fmla="*/ 722168 w 1101437"/>
              <a:gd name="connsiteY6" fmla="*/ 1917122 h 2057400"/>
              <a:gd name="connsiteX7" fmla="*/ 555914 w 1101437"/>
              <a:gd name="connsiteY7" fmla="*/ 2026227 h 2057400"/>
              <a:gd name="connsiteX8" fmla="*/ 0 w 1101437"/>
              <a:gd name="connsiteY8" fmla="*/ 2057400 h 2057400"/>
              <a:gd name="connsiteX0" fmla="*/ 368878 w 1101437"/>
              <a:gd name="connsiteY0" fmla="*/ 0 h 2057400"/>
              <a:gd name="connsiteX1" fmla="*/ 794905 w 1101437"/>
              <a:gd name="connsiteY1" fmla="*/ 405245 h 2057400"/>
              <a:gd name="connsiteX2" fmla="*/ 1023505 w 1101437"/>
              <a:gd name="connsiteY2" fmla="*/ 753340 h 2057400"/>
              <a:gd name="connsiteX3" fmla="*/ 1091046 w 1101437"/>
              <a:gd name="connsiteY3" fmla="*/ 1117022 h 2057400"/>
              <a:gd name="connsiteX4" fmla="*/ 1101437 w 1101437"/>
              <a:gd name="connsiteY4" fmla="*/ 1407968 h 2057400"/>
              <a:gd name="connsiteX5" fmla="*/ 961159 w 1101437"/>
              <a:gd name="connsiteY5" fmla="*/ 1735281 h 2057400"/>
              <a:gd name="connsiteX6" fmla="*/ 769935 w 1101437"/>
              <a:gd name="connsiteY6" fmla="*/ 1910298 h 2057400"/>
              <a:gd name="connsiteX7" fmla="*/ 555914 w 1101437"/>
              <a:gd name="connsiteY7" fmla="*/ 2026227 h 2057400"/>
              <a:gd name="connsiteX8" fmla="*/ 0 w 1101437"/>
              <a:gd name="connsiteY8" fmla="*/ 2057400 h 2057400"/>
              <a:gd name="connsiteX0" fmla="*/ 334758 w 1067317"/>
              <a:gd name="connsiteY0" fmla="*/ 0 h 2026227"/>
              <a:gd name="connsiteX1" fmla="*/ 760785 w 1067317"/>
              <a:gd name="connsiteY1" fmla="*/ 405245 h 2026227"/>
              <a:gd name="connsiteX2" fmla="*/ 989385 w 1067317"/>
              <a:gd name="connsiteY2" fmla="*/ 753340 h 2026227"/>
              <a:gd name="connsiteX3" fmla="*/ 1056926 w 1067317"/>
              <a:gd name="connsiteY3" fmla="*/ 1117022 h 2026227"/>
              <a:gd name="connsiteX4" fmla="*/ 1067317 w 1067317"/>
              <a:gd name="connsiteY4" fmla="*/ 1407968 h 2026227"/>
              <a:gd name="connsiteX5" fmla="*/ 927039 w 1067317"/>
              <a:gd name="connsiteY5" fmla="*/ 1735281 h 2026227"/>
              <a:gd name="connsiteX6" fmla="*/ 735815 w 1067317"/>
              <a:gd name="connsiteY6" fmla="*/ 1910298 h 2026227"/>
              <a:gd name="connsiteX7" fmla="*/ 521794 w 1067317"/>
              <a:gd name="connsiteY7" fmla="*/ 2026227 h 2026227"/>
              <a:gd name="connsiteX8" fmla="*/ 0 w 1067317"/>
              <a:gd name="connsiteY8" fmla="*/ 1985749 h 2026227"/>
              <a:gd name="connsiteX0" fmla="*/ 334758 w 1067317"/>
              <a:gd name="connsiteY0" fmla="*/ 0 h 1998931"/>
              <a:gd name="connsiteX1" fmla="*/ 760785 w 1067317"/>
              <a:gd name="connsiteY1" fmla="*/ 405245 h 1998931"/>
              <a:gd name="connsiteX2" fmla="*/ 989385 w 1067317"/>
              <a:gd name="connsiteY2" fmla="*/ 753340 h 1998931"/>
              <a:gd name="connsiteX3" fmla="*/ 1056926 w 1067317"/>
              <a:gd name="connsiteY3" fmla="*/ 1117022 h 1998931"/>
              <a:gd name="connsiteX4" fmla="*/ 1067317 w 1067317"/>
              <a:gd name="connsiteY4" fmla="*/ 1407968 h 1998931"/>
              <a:gd name="connsiteX5" fmla="*/ 927039 w 1067317"/>
              <a:gd name="connsiteY5" fmla="*/ 1735281 h 1998931"/>
              <a:gd name="connsiteX6" fmla="*/ 735815 w 1067317"/>
              <a:gd name="connsiteY6" fmla="*/ 1910298 h 1998931"/>
              <a:gd name="connsiteX7" fmla="*/ 518382 w 1067317"/>
              <a:gd name="connsiteY7" fmla="*/ 1998931 h 1998931"/>
              <a:gd name="connsiteX8" fmla="*/ 0 w 1067317"/>
              <a:gd name="connsiteY8" fmla="*/ 1985749 h 1998931"/>
              <a:gd name="connsiteX0" fmla="*/ 307463 w 1040022"/>
              <a:gd name="connsiteY0" fmla="*/ 0 h 2002809"/>
              <a:gd name="connsiteX1" fmla="*/ 733490 w 1040022"/>
              <a:gd name="connsiteY1" fmla="*/ 405245 h 2002809"/>
              <a:gd name="connsiteX2" fmla="*/ 962090 w 1040022"/>
              <a:gd name="connsiteY2" fmla="*/ 753340 h 2002809"/>
              <a:gd name="connsiteX3" fmla="*/ 1029631 w 1040022"/>
              <a:gd name="connsiteY3" fmla="*/ 1117022 h 2002809"/>
              <a:gd name="connsiteX4" fmla="*/ 1040022 w 1040022"/>
              <a:gd name="connsiteY4" fmla="*/ 1407968 h 2002809"/>
              <a:gd name="connsiteX5" fmla="*/ 899744 w 1040022"/>
              <a:gd name="connsiteY5" fmla="*/ 1735281 h 2002809"/>
              <a:gd name="connsiteX6" fmla="*/ 708520 w 1040022"/>
              <a:gd name="connsiteY6" fmla="*/ 1910298 h 2002809"/>
              <a:gd name="connsiteX7" fmla="*/ 491087 w 1040022"/>
              <a:gd name="connsiteY7" fmla="*/ 1998931 h 2002809"/>
              <a:gd name="connsiteX8" fmla="*/ 0 w 1040022"/>
              <a:gd name="connsiteY8" fmla="*/ 2002809 h 2002809"/>
              <a:gd name="connsiteX0" fmla="*/ 307463 w 1040022"/>
              <a:gd name="connsiteY0" fmla="*/ 0 h 2026227"/>
              <a:gd name="connsiteX1" fmla="*/ 733490 w 1040022"/>
              <a:gd name="connsiteY1" fmla="*/ 405245 h 2026227"/>
              <a:gd name="connsiteX2" fmla="*/ 962090 w 1040022"/>
              <a:gd name="connsiteY2" fmla="*/ 753340 h 2026227"/>
              <a:gd name="connsiteX3" fmla="*/ 1029631 w 1040022"/>
              <a:gd name="connsiteY3" fmla="*/ 1117022 h 2026227"/>
              <a:gd name="connsiteX4" fmla="*/ 1040022 w 1040022"/>
              <a:gd name="connsiteY4" fmla="*/ 1407968 h 2026227"/>
              <a:gd name="connsiteX5" fmla="*/ 899744 w 1040022"/>
              <a:gd name="connsiteY5" fmla="*/ 1735281 h 2026227"/>
              <a:gd name="connsiteX6" fmla="*/ 708520 w 1040022"/>
              <a:gd name="connsiteY6" fmla="*/ 1910298 h 2026227"/>
              <a:gd name="connsiteX7" fmla="*/ 388729 w 1040022"/>
              <a:gd name="connsiteY7" fmla="*/ 2026227 h 2026227"/>
              <a:gd name="connsiteX8" fmla="*/ 0 w 1040022"/>
              <a:gd name="connsiteY8" fmla="*/ 2002809 h 2026227"/>
              <a:gd name="connsiteX0" fmla="*/ 307463 w 1040022"/>
              <a:gd name="connsiteY0" fmla="*/ 0 h 2012579"/>
              <a:gd name="connsiteX1" fmla="*/ 733490 w 1040022"/>
              <a:gd name="connsiteY1" fmla="*/ 405245 h 2012579"/>
              <a:gd name="connsiteX2" fmla="*/ 962090 w 1040022"/>
              <a:gd name="connsiteY2" fmla="*/ 753340 h 2012579"/>
              <a:gd name="connsiteX3" fmla="*/ 1029631 w 1040022"/>
              <a:gd name="connsiteY3" fmla="*/ 1117022 h 2012579"/>
              <a:gd name="connsiteX4" fmla="*/ 1040022 w 1040022"/>
              <a:gd name="connsiteY4" fmla="*/ 1407968 h 2012579"/>
              <a:gd name="connsiteX5" fmla="*/ 899744 w 1040022"/>
              <a:gd name="connsiteY5" fmla="*/ 1735281 h 2012579"/>
              <a:gd name="connsiteX6" fmla="*/ 708520 w 1040022"/>
              <a:gd name="connsiteY6" fmla="*/ 1910298 h 2012579"/>
              <a:gd name="connsiteX7" fmla="*/ 392141 w 1040022"/>
              <a:gd name="connsiteY7" fmla="*/ 2012579 h 2012579"/>
              <a:gd name="connsiteX8" fmla="*/ 0 w 1040022"/>
              <a:gd name="connsiteY8" fmla="*/ 2002809 h 2012579"/>
              <a:gd name="connsiteX0" fmla="*/ 307463 w 1029631"/>
              <a:gd name="connsiteY0" fmla="*/ 0 h 2012579"/>
              <a:gd name="connsiteX1" fmla="*/ 733490 w 1029631"/>
              <a:gd name="connsiteY1" fmla="*/ 405245 h 2012579"/>
              <a:gd name="connsiteX2" fmla="*/ 962090 w 1029631"/>
              <a:gd name="connsiteY2" fmla="*/ 753340 h 2012579"/>
              <a:gd name="connsiteX3" fmla="*/ 1029631 w 1029631"/>
              <a:gd name="connsiteY3" fmla="*/ 1117022 h 2012579"/>
              <a:gd name="connsiteX4" fmla="*/ 1026374 w 1029631"/>
              <a:gd name="connsiteY4" fmla="*/ 1489855 h 2012579"/>
              <a:gd name="connsiteX5" fmla="*/ 899744 w 1029631"/>
              <a:gd name="connsiteY5" fmla="*/ 1735281 h 2012579"/>
              <a:gd name="connsiteX6" fmla="*/ 708520 w 1029631"/>
              <a:gd name="connsiteY6" fmla="*/ 1910298 h 2012579"/>
              <a:gd name="connsiteX7" fmla="*/ 392141 w 1029631"/>
              <a:gd name="connsiteY7" fmla="*/ 2012579 h 2012579"/>
              <a:gd name="connsiteX8" fmla="*/ 0 w 1029631"/>
              <a:gd name="connsiteY8" fmla="*/ 2002809 h 2012579"/>
              <a:gd name="connsiteX0" fmla="*/ 307463 w 1029631"/>
              <a:gd name="connsiteY0" fmla="*/ 0 h 2012579"/>
              <a:gd name="connsiteX1" fmla="*/ 733490 w 1029631"/>
              <a:gd name="connsiteY1" fmla="*/ 405245 h 2012579"/>
              <a:gd name="connsiteX2" fmla="*/ 962090 w 1029631"/>
              <a:gd name="connsiteY2" fmla="*/ 753340 h 2012579"/>
              <a:gd name="connsiteX3" fmla="*/ 1029631 w 1029631"/>
              <a:gd name="connsiteY3" fmla="*/ 1117022 h 2012579"/>
              <a:gd name="connsiteX4" fmla="*/ 1026374 w 1029631"/>
              <a:gd name="connsiteY4" fmla="*/ 1489855 h 2012579"/>
              <a:gd name="connsiteX5" fmla="*/ 899744 w 1029631"/>
              <a:gd name="connsiteY5" fmla="*/ 1735281 h 2012579"/>
              <a:gd name="connsiteX6" fmla="*/ 685516 w 1029631"/>
              <a:gd name="connsiteY6" fmla="*/ 1904547 h 2012579"/>
              <a:gd name="connsiteX7" fmla="*/ 392141 w 1029631"/>
              <a:gd name="connsiteY7" fmla="*/ 2012579 h 2012579"/>
              <a:gd name="connsiteX8" fmla="*/ 0 w 1029631"/>
              <a:gd name="connsiteY8" fmla="*/ 2002809 h 2012579"/>
              <a:gd name="connsiteX0" fmla="*/ 307463 w 1029631"/>
              <a:gd name="connsiteY0" fmla="*/ 0 h 2012579"/>
              <a:gd name="connsiteX1" fmla="*/ 733490 w 1029631"/>
              <a:gd name="connsiteY1" fmla="*/ 405245 h 2012579"/>
              <a:gd name="connsiteX2" fmla="*/ 962090 w 1029631"/>
              <a:gd name="connsiteY2" fmla="*/ 753340 h 2012579"/>
              <a:gd name="connsiteX3" fmla="*/ 1029631 w 1029631"/>
              <a:gd name="connsiteY3" fmla="*/ 1117022 h 2012579"/>
              <a:gd name="connsiteX4" fmla="*/ 1026374 w 1029631"/>
              <a:gd name="connsiteY4" fmla="*/ 1489855 h 2012579"/>
              <a:gd name="connsiteX5" fmla="*/ 865238 w 1029631"/>
              <a:gd name="connsiteY5" fmla="*/ 1723779 h 2012579"/>
              <a:gd name="connsiteX6" fmla="*/ 685516 w 1029631"/>
              <a:gd name="connsiteY6" fmla="*/ 1904547 h 2012579"/>
              <a:gd name="connsiteX7" fmla="*/ 392141 w 1029631"/>
              <a:gd name="connsiteY7" fmla="*/ 2012579 h 2012579"/>
              <a:gd name="connsiteX8" fmla="*/ 0 w 1029631"/>
              <a:gd name="connsiteY8" fmla="*/ 2002809 h 2012579"/>
              <a:gd name="connsiteX0" fmla="*/ 307463 w 1029631"/>
              <a:gd name="connsiteY0" fmla="*/ 0 h 2012579"/>
              <a:gd name="connsiteX1" fmla="*/ 733490 w 1029631"/>
              <a:gd name="connsiteY1" fmla="*/ 405245 h 2012579"/>
              <a:gd name="connsiteX2" fmla="*/ 962090 w 1029631"/>
              <a:gd name="connsiteY2" fmla="*/ 753340 h 2012579"/>
              <a:gd name="connsiteX3" fmla="*/ 1029631 w 1029631"/>
              <a:gd name="connsiteY3" fmla="*/ 1117022 h 2012579"/>
              <a:gd name="connsiteX4" fmla="*/ 986118 w 1029631"/>
              <a:gd name="connsiteY4" fmla="*/ 1472602 h 2012579"/>
              <a:gd name="connsiteX5" fmla="*/ 865238 w 1029631"/>
              <a:gd name="connsiteY5" fmla="*/ 1723779 h 2012579"/>
              <a:gd name="connsiteX6" fmla="*/ 685516 w 1029631"/>
              <a:gd name="connsiteY6" fmla="*/ 1904547 h 2012579"/>
              <a:gd name="connsiteX7" fmla="*/ 392141 w 1029631"/>
              <a:gd name="connsiteY7" fmla="*/ 2012579 h 2012579"/>
              <a:gd name="connsiteX8" fmla="*/ 0 w 1029631"/>
              <a:gd name="connsiteY8" fmla="*/ 2002809 h 2012579"/>
              <a:gd name="connsiteX0" fmla="*/ 307463 w 986283"/>
              <a:gd name="connsiteY0" fmla="*/ 0 h 2012579"/>
              <a:gd name="connsiteX1" fmla="*/ 733490 w 986283"/>
              <a:gd name="connsiteY1" fmla="*/ 405245 h 2012579"/>
              <a:gd name="connsiteX2" fmla="*/ 962090 w 986283"/>
              <a:gd name="connsiteY2" fmla="*/ 753340 h 2012579"/>
              <a:gd name="connsiteX3" fmla="*/ 983624 w 986283"/>
              <a:gd name="connsiteY3" fmla="*/ 1099769 h 2012579"/>
              <a:gd name="connsiteX4" fmla="*/ 986118 w 986283"/>
              <a:gd name="connsiteY4" fmla="*/ 1472602 h 2012579"/>
              <a:gd name="connsiteX5" fmla="*/ 865238 w 986283"/>
              <a:gd name="connsiteY5" fmla="*/ 1723779 h 2012579"/>
              <a:gd name="connsiteX6" fmla="*/ 685516 w 986283"/>
              <a:gd name="connsiteY6" fmla="*/ 1904547 h 2012579"/>
              <a:gd name="connsiteX7" fmla="*/ 392141 w 986283"/>
              <a:gd name="connsiteY7" fmla="*/ 2012579 h 2012579"/>
              <a:gd name="connsiteX8" fmla="*/ 0 w 986283"/>
              <a:gd name="connsiteY8" fmla="*/ 2002809 h 2012579"/>
              <a:gd name="connsiteX0" fmla="*/ 307463 w 986283"/>
              <a:gd name="connsiteY0" fmla="*/ 0 h 2012579"/>
              <a:gd name="connsiteX1" fmla="*/ 733490 w 986283"/>
              <a:gd name="connsiteY1" fmla="*/ 405245 h 2012579"/>
              <a:gd name="connsiteX2" fmla="*/ 916083 w 986283"/>
              <a:gd name="connsiteY2" fmla="*/ 753340 h 2012579"/>
              <a:gd name="connsiteX3" fmla="*/ 983624 w 986283"/>
              <a:gd name="connsiteY3" fmla="*/ 1099769 h 2012579"/>
              <a:gd name="connsiteX4" fmla="*/ 986118 w 986283"/>
              <a:gd name="connsiteY4" fmla="*/ 1472602 h 2012579"/>
              <a:gd name="connsiteX5" fmla="*/ 865238 w 986283"/>
              <a:gd name="connsiteY5" fmla="*/ 1723779 h 2012579"/>
              <a:gd name="connsiteX6" fmla="*/ 685516 w 986283"/>
              <a:gd name="connsiteY6" fmla="*/ 1904547 h 2012579"/>
              <a:gd name="connsiteX7" fmla="*/ 392141 w 986283"/>
              <a:gd name="connsiteY7" fmla="*/ 2012579 h 2012579"/>
              <a:gd name="connsiteX8" fmla="*/ 0 w 986283"/>
              <a:gd name="connsiteY8" fmla="*/ 2002809 h 2012579"/>
              <a:gd name="connsiteX0" fmla="*/ 307463 w 986283"/>
              <a:gd name="connsiteY0" fmla="*/ 0 h 2012579"/>
              <a:gd name="connsiteX1" fmla="*/ 698985 w 986283"/>
              <a:gd name="connsiteY1" fmla="*/ 410996 h 2012579"/>
              <a:gd name="connsiteX2" fmla="*/ 916083 w 986283"/>
              <a:gd name="connsiteY2" fmla="*/ 753340 h 2012579"/>
              <a:gd name="connsiteX3" fmla="*/ 983624 w 986283"/>
              <a:gd name="connsiteY3" fmla="*/ 1099769 h 2012579"/>
              <a:gd name="connsiteX4" fmla="*/ 986118 w 986283"/>
              <a:gd name="connsiteY4" fmla="*/ 1472602 h 2012579"/>
              <a:gd name="connsiteX5" fmla="*/ 865238 w 986283"/>
              <a:gd name="connsiteY5" fmla="*/ 1723779 h 2012579"/>
              <a:gd name="connsiteX6" fmla="*/ 685516 w 986283"/>
              <a:gd name="connsiteY6" fmla="*/ 1904547 h 2012579"/>
              <a:gd name="connsiteX7" fmla="*/ 392141 w 986283"/>
              <a:gd name="connsiteY7" fmla="*/ 2012579 h 2012579"/>
              <a:gd name="connsiteX8" fmla="*/ 0 w 986283"/>
              <a:gd name="connsiteY8" fmla="*/ 2002809 h 2012579"/>
              <a:gd name="connsiteX0" fmla="*/ 307463 w 986283"/>
              <a:gd name="connsiteY0" fmla="*/ 0 h 2012579"/>
              <a:gd name="connsiteX1" fmla="*/ 698985 w 986283"/>
              <a:gd name="connsiteY1" fmla="*/ 410996 h 2012579"/>
              <a:gd name="connsiteX2" fmla="*/ 847072 w 986283"/>
              <a:gd name="connsiteY2" fmla="*/ 753340 h 2012579"/>
              <a:gd name="connsiteX3" fmla="*/ 983624 w 986283"/>
              <a:gd name="connsiteY3" fmla="*/ 1099769 h 2012579"/>
              <a:gd name="connsiteX4" fmla="*/ 986118 w 986283"/>
              <a:gd name="connsiteY4" fmla="*/ 1472602 h 2012579"/>
              <a:gd name="connsiteX5" fmla="*/ 865238 w 986283"/>
              <a:gd name="connsiteY5" fmla="*/ 1723779 h 2012579"/>
              <a:gd name="connsiteX6" fmla="*/ 685516 w 986283"/>
              <a:gd name="connsiteY6" fmla="*/ 1904547 h 2012579"/>
              <a:gd name="connsiteX7" fmla="*/ 392141 w 986283"/>
              <a:gd name="connsiteY7" fmla="*/ 2012579 h 2012579"/>
              <a:gd name="connsiteX8" fmla="*/ 0 w 986283"/>
              <a:gd name="connsiteY8" fmla="*/ 2002809 h 2012579"/>
              <a:gd name="connsiteX0" fmla="*/ 307463 w 986135"/>
              <a:gd name="connsiteY0" fmla="*/ 0 h 2012579"/>
              <a:gd name="connsiteX1" fmla="*/ 698985 w 986135"/>
              <a:gd name="connsiteY1" fmla="*/ 410996 h 2012579"/>
              <a:gd name="connsiteX2" fmla="*/ 847072 w 986135"/>
              <a:gd name="connsiteY2" fmla="*/ 753340 h 2012579"/>
              <a:gd name="connsiteX3" fmla="*/ 937616 w 986135"/>
              <a:gd name="connsiteY3" fmla="*/ 1111271 h 2012579"/>
              <a:gd name="connsiteX4" fmla="*/ 986118 w 986135"/>
              <a:gd name="connsiteY4" fmla="*/ 1472602 h 2012579"/>
              <a:gd name="connsiteX5" fmla="*/ 865238 w 986135"/>
              <a:gd name="connsiteY5" fmla="*/ 1723779 h 2012579"/>
              <a:gd name="connsiteX6" fmla="*/ 685516 w 986135"/>
              <a:gd name="connsiteY6" fmla="*/ 1904547 h 2012579"/>
              <a:gd name="connsiteX7" fmla="*/ 392141 w 986135"/>
              <a:gd name="connsiteY7" fmla="*/ 2012579 h 2012579"/>
              <a:gd name="connsiteX8" fmla="*/ 0 w 986135"/>
              <a:gd name="connsiteY8" fmla="*/ 2002809 h 2012579"/>
              <a:gd name="connsiteX0" fmla="*/ 307463 w 945940"/>
              <a:gd name="connsiteY0" fmla="*/ 0 h 2012579"/>
              <a:gd name="connsiteX1" fmla="*/ 698985 w 945940"/>
              <a:gd name="connsiteY1" fmla="*/ 410996 h 2012579"/>
              <a:gd name="connsiteX2" fmla="*/ 847072 w 945940"/>
              <a:gd name="connsiteY2" fmla="*/ 753340 h 2012579"/>
              <a:gd name="connsiteX3" fmla="*/ 937616 w 945940"/>
              <a:gd name="connsiteY3" fmla="*/ 1111271 h 2012579"/>
              <a:gd name="connsiteX4" fmla="*/ 945861 w 945940"/>
              <a:gd name="connsiteY4" fmla="*/ 1472602 h 2012579"/>
              <a:gd name="connsiteX5" fmla="*/ 865238 w 945940"/>
              <a:gd name="connsiteY5" fmla="*/ 1723779 h 2012579"/>
              <a:gd name="connsiteX6" fmla="*/ 685516 w 945940"/>
              <a:gd name="connsiteY6" fmla="*/ 1904547 h 2012579"/>
              <a:gd name="connsiteX7" fmla="*/ 392141 w 945940"/>
              <a:gd name="connsiteY7" fmla="*/ 2012579 h 2012579"/>
              <a:gd name="connsiteX8" fmla="*/ 0 w 945940"/>
              <a:gd name="connsiteY8" fmla="*/ 2002809 h 2012579"/>
              <a:gd name="connsiteX0" fmla="*/ 307463 w 945940"/>
              <a:gd name="connsiteY0" fmla="*/ 0 h 2012579"/>
              <a:gd name="connsiteX1" fmla="*/ 698985 w 945940"/>
              <a:gd name="connsiteY1" fmla="*/ 410996 h 2012579"/>
              <a:gd name="connsiteX2" fmla="*/ 847072 w 945940"/>
              <a:gd name="connsiteY2" fmla="*/ 753340 h 2012579"/>
              <a:gd name="connsiteX3" fmla="*/ 937616 w 945940"/>
              <a:gd name="connsiteY3" fmla="*/ 1111271 h 2012579"/>
              <a:gd name="connsiteX4" fmla="*/ 945861 w 945940"/>
              <a:gd name="connsiteY4" fmla="*/ 1472602 h 2012579"/>
              <a:gd name="connsiteX5" fmla="*/ 836483 w 945940"/>
              <a:gd name="connsiteY5" fmla="*/ 1729530 h 2012579"/>
              <a:gd name="connsiteX6" fmla="*/ 685516 w 945940"/>
              <a:gd name="connsiteY6" fmla="*/ 1904547 h 2012579"/>
              <a:gd name="connsiteX7" fmla="*/ 392141 w 945940"/>
              <a:gd name="connsiteY7" fmla="*/ 2012579 h 2012579"/>
              <a:gd name="connsiteX8" fmla="*/ 0 w 945940"/>
              <a:gd name="connsiteY8" fmla="*/ 2002809 h 2012579"/>
              <a:gd name="connsiteX0" fmla="*/ 307463 w 945940"/>
              <a:gd name="connsiteY0" fmla="*/ 0 h 2012579"/>
              <a:gd name="connsiteX1" fmla="*/ 698985 w 945940"/>
              <a:gd name="connsiteY1" fmla="*/ 410996 h 2012579"/>
              <a:gd name="connsiteX2" fmla="*/ 835570 w 945940"/>
              <a:gd name="connsiteY2" fmla="*/ 707333 h 2012579"/>
              <a:gd name="connsiteX3" fmla="*/ 937616 w 945940"/>
              <a:gd name="connsiteY3" fmla="*/ 1111271 h 2012579"/>
              <a:gd name="connsiteX4" fmla="*/ 945861 w 945940"/>
              <a:gd name="connsiteY4" fmla="*/ 1472602 h 2012579"/>
              <a:gd name="connsiteX5" fmla="*/ 836483 w 945940"/>
              <a:gd name="connsiteY5" fmla="*/ 1729530 h 2012579"/>
              <a:gd name="connsiteX6" fmla="*/ 685516 w 945940"/>
              <a:gd name="connsiteY6" fmla="*/ 1904547 h 2012579"/>
              <a:gd name="connsiteX7" fmla="*/ 392141 w 945940"/>
              <a:gd name="connsiteY7" fmla="*/ 2012579 h 2012579"/>
              <a:gd name="connsiteX8" fmla="*/ 0 w 945940"/>
              <a:gd name="connsiteY8" fmla="*/ 2002809 h 2012579"/>
              <a:gd name="connsiteX0" fmla="*/ 307463 w 945940"/>
              <a:gd name="connsiteY0" fmla="*/ 0 h 2012579"/>
              <a:gd name="connsiteX1" fmla="*/ 572465 w 945940"/>
              <a:gd name="connsiteY1" fmla="*/ 295977 h 2012579"/>
              <a:gd name="connsiteX2" fmla="*/ 835570 w 945940"/>
              <a:gd name="connsiteY2" fmla="*/ 707333 h 2012579"/>
              <a:gd name="connsiteX3" fmla="*/ 937616 w 945940"/>
              <a:gd name="connsiteY3" fmla="*/ 1111271 h 2012579"/>
              <a:gd name="connsiteX4" fmla="*/ 945861 w 945940"/>
              <a:gd name="connsiteY4" fmla="*/ 1472602 h 2012579"/>
              <a:gd name="connsiteX5" fmla="*/ 836483 w 945940"/>
              <a:gd name="connsiteY5" fmla="*/ 1729530 h 2012579"/>
              <a:gd name="connsiteX6" fmla="*/ 685516 w 945940"/>
              <a:gd name="connsiteY6" fmla="*/ 1904547 h 2012579"/>
              <a:gd name="connsiteX7" fmla="*/ 392141 w 945940"/>
              <a:gd name="connsiteY7" fmla="*/ 2012579 h 2012579"/>
              <a:gd name="connsiteX8" fmla="*/ 0 w 945940"/>
              <a:gd name="connsiteY8" fmla="*/ 2002809 h 2012579"/>
              <a:gd name="connsiteX0" fmla="*/ 307463 w 945940"/>
              <a:gd name="connsiteY0" fmla="*/ 0 h 2012579"/>
              <a:gd name="connsiteX1" fmla="*/ 578216 w 945940"/>
              <a:gd name="connsiteY1" fmla="*/ 267222 h 2012579"/>
              <a:gd name="connsiteX2" fmla="*/ 835570 w 945940"/>
              <a:gd name="connsiteY2" fmla="*/ 707333 h 2012579"/>
              <a:gd name="connsiteX3" fmla="*/ 937616 w 945940"/>
              <a:gd name="connsiteY3" fmla="*/ 1111271 h 2012579"/>
              <a:gd name="connsiteX4" fmla="*/ 945861 w 945940"/>
              <a:gd name="connsiteY4" fmla="*/ 1472602 h 2012579"/>
              <a:gd name="connsiteX5" fmla="*/ 836483 w 945940"/>
              <a:gd name="connsiteY5" fmla="*/ 1729530 h 2012579"/>
              <a:gd name="connsiteX6" fmla="*/ 685516 w 945940"/>
              <a:gd name="connsiteY6" fmla="*/ 1904547 h 2012579"/>
              <a:gd name="connsiteX7" fmla="*/ 392141 w 945940"/>
              <a:gd name="connsiteY7" fmla="*/ 2012579 h 2012579"/>
              <a:gd name="connsiteX8" fmla="*/ 0 w 945940"/>
              <a:gd name="connsiteY8" fmla="*/ 2002809 h 2012579"/>
              <a:gd name="connsiteX0" fmla="*/ 307463 w 945940"/>
              <a:gd name="connsiteY0" fmla="*/ 0 h 2012579"/>
              <a:gd name="connsiteX1" fmla="*/ 578216 w 945940"/>
              <a:gd name="connsiteY1" fmla="*/ 267222 h 2012579"/>
              <a:gd name="connsiteX2" fmla="*/ 783812 w 945940"/>
              <a:gd name="connsiteY2" fmla="*/ 592314 h 2012579"/>
              <a:gd name="connsiteX3" fmla="*/ 937616 w 945940"/>
              <a:gd name="connsiteY3" fmla="*/ 1111271 h 2012579"/>
              <a:gd name="connsiteX4" fmla="*/ 945861 w 945940"/>
              <a:gd name="connsiteY4" fmla="*/ 1472602 h 2012579"/>
              <a:gd name="connsiteX5" fmla="*/ 836483 w 945940"/>
              <a:gd name="connsiteY5" fmla="*/ 1729530 h 2012579"/>
              <a:gd name="connsiteX6" fmla="*/ 685516 w 945940"/>
              <a:gd name="connsiteY6" fmla="*/ 1904547 h 2012579"/>
              <a:gd name="connsiteX7" fmla="*/ 392141 w 945940"/>
              <a:gd name="connsiteY7" fmla="*/ 2012579 h 2012579"/>
              <a:gd name="connsiteX8" fmla="*/ 0 w 945940"/>
              <a:gd name="connsiteY8" fmla="*/ 2002809 h 2012579"/>
              <a:gd name="connsiteX0" fmla="*/ 307463 w 945940"/>
              <a:gd name="connsiteY0" fmla="*/ 0 h 2012579"/>
              <a:gd name="connsiteX1" fmla="*/ 578216 w 945940"/>
              <a:gd name="connsiteY1" fmla="*/ 267222 h 2012579"/>
              <a:gd name="connsiteX2" fmla="*/ 783812 w 945940"/>
              <a:gd name="connsiteY2" fmla="*/ 592314 h 2012579"/>
              <a:gd name="connsiteX3" fmla="*/ 937616 w 945940"/>
              <a:gd name="connsiteY3" fmla="*/ 1111271 h 2012579"/>
              <a:gd name="connsiteX4" fmla="*/ 945861 w 945940"/>
              <a:gd name="connsiteY4" fmla="*/ 1472602 h 2012579"/>
              <a:gd name="connsiteX5" fmla="*/ 836483 w 945940"/>
              <a:gd name="connsiteY5" fmla="*/ 1729530 h 2012579"/>
              <a:gd name="connsiteX6" fmla="*/ 710683 w 945940"/>
              <a:gd name="connsiteY6" fmla="*/ 1929714 h 2012579"/>
              <a:gd name="connsiteX7" fmla="*/ 392141 w 945940"/>
              <a:gd name="connsiteY7" fmla="*/ 2012579 h 2012579"/>
              <a:gd name="connsiteX8" fmla="*/ 0 w 945940"/>
              <a:gd name="connsiteY8" fmla="*/ 2002809 h 2012579"/>
              <a:gd name="connsiteX0" fmla="*/ 307463 w 945940"/>
              <a:gd name="connsiteY0" fmla="*/ 0 h 2012579"/>
              <a:gd name="connsiteX1" fmla="*/ 578216 w 945940"/>
              <a:gd name="connsiteY1" fmla="*/ 267222 h 2012579"/>
              <a:gd name="connsiteX2" fmla="*/ 783812 w 945940"/>
              <a:gd name="connsiteY2" fmla="*/ 592314 h 2012579"/>
              <a:gd name="connsiteX3" fmla="*/ 937616 w 945940"/>
              <a:gd name="connsiteY3" fmla="*/ 1111271 h 2012579"/>
              <a:gd name="connsiteX4" fmla="*/ 945861 w 945940"/>
              <a:gd name="connsiteY4" fmla="*/ 1472602 h 2012579"/>
              <a:gd name="connsiteX5" fmla="*/ 878428 w 945940"/>
              <a:gd name="connsiteY5" fmla="*/ 1746308 h 2012579"/>
              <a:gd name="connsiteX6" fmla="*/ 710683 w 945940"/>
              <a:gd name="connsiteY6" fmla="*/ 1929714 h 2012579"/>
              <a:gd name="connsiteX7" fmla="*/ 392141 w 945940"/>
              <a:gd name="connsiteY7" fmla="*/ 2012579 h 2012579"/>
              <a:gd name="connsiteX8" fmla="*/ 0 w 945940"/>
              <a:gd name="connsiteY8" fmla="*/ 2002809 h 2012579"/>
              <a:gd name="connsiteX0" fmla="*/ 307463 w 937616"/>
              <a:gd name="connsiteY0" fmla="*/ 0 h 2012579"/>
              <a:gd name="connsiteX1" fmla="*/ 578216 w 937616"/>
              <a:gd name="connsiteY1" fmla="*/ 267222 h 2012579"/>
              <a:gd name="connsiteX2" fmla="*/ 783812 w 937616"/>
              <a:gd name="connsiteY2" fmla="*/ 592314 h 2012579"/>
              <a:gd name="connsiteX3" fmla="*/ 937616 w 937616"/>
              <a:gd name="connsiteY3" fmla="*/ 1111271 h 2012579"/>
              <a:gd name="connsiteX4" fmla="*/ 929819 w 937616"/>
              <a:gd name="connsiteY4" fmla="*/ 1476613 h 2012579"/>
              <a:gd name="connsiteX5" fmla="*/ 878428 w 937616"/>
              <a:gd name="connsiteY5" fmla="*/ 1746308 h 2012579"/>
              <a:gd name="connsiteX6" fmla="*/ 710683 w 937616"/>
              <a:gd name="connsiteY6" fmla="*/ 1929714 h 2012579"/>
              <a:gd name="connsiteX7" fmla="*/ 392141 w 937616"/>
              <a:gd name="connsiteY7" fmla="*/ 2012579 h 2012579"/>
              <a:gd name="connsiteX8" fmla="*/ 0 w 937616"/>
              <a:gd name="connsiteY8" fmla="*/ 2002809 h 2012579"/>
              <a:gd name="connsiteX0" fmla="*/ 307463 w 937616"/>
              <a:gd name="connsiteY0" fmla="*/ 0 h 2012579"/>
              <a:gd name="connsiteX1" fmla="*/ 578216 w 937616"/>
              <a:gd name="connsiteY1" fmla="*/ 267222 h 2012579"/>
              <a:gd name="connsiteX2" fmla="*/ 783812 w 937616"/>
              <a:gd name="connsiteY2" fmla="*/ 592314 h 2012579"/>
              <a:gd name="connsiteX3" fmla="*/ 937616 w 937616"/>
              <a:gd name="connsiteY3" fmla="*/ 1111271 h 2012579"/>
              <a:gd name="connsiteX4" fmla="*/ 929819 w 937616"/>
              <a:gd name="connsiteY4" fmla="*/ 1476613 h 2012579"/>
              <a:gd name="connsiteX5" fmla="*/ 834312 w 937616"/>
              <a:gd name="connsiteY5" fmla="*/ 1738287 h 2012579"/>
              <a:gd name="connsiteX6" fmla="*/ 710683 w 937616"/>
              <a:gd name="connsiteY6" fmla="*/ 1929714 h 2012579"/>
              <a:gd name="connsiteX7" fmla="*/ 392141 w 937616"/>
              <a:gd name="connsiteY7" fmla="*/ 2012579 h 2012579"/>
              <a:gd name="connsiteX8" fmla="*/ 0 w 937616"/>
              <a:gd name="connsiteY8" fmla="*/ 2002809 h 2012579"/>
              <a:gd name="connsiteX0" fmla="*/ 307463 w 937616"/>
              <a:gd name="connsiteY0" fmla="*/ 0 h 2012579"/>
              <a:gd name="connsiteX1" fmla="*/ 578216 w 937616"/>
              <a:gd name="connsiteY1" fmla="*/ 267222 h 2012579"/>
              <a:gd name="connsiteX2" fmla="*/ 783812 w 937616"/>
              <a:gd name="connsiteY2" fmla="*/ 592314 h 2012579"/>
              <a:gd name="connsiteX3" fmla="*/ 937616 w 937616"/>
              <a:gd name="connsiteY3" fmla="*/ 1111271 h 2012579"/>
              <a:gd name="connsiteX4" fmla="*/ 929819 w 937616"/>
              <a:gd name="connsiteY4" fmla="*/ 1476613 h 2012579"/>
              <a:gd name="connsiteX5" fmla="*/ 834312 w 937616"/>
              <a:gd name="connsiteY5" fmla="*/ 1738287 h 2012579"/>
              <a:gd name="connsiteX6" fmla="*/ 698651 w 937616"/>
              <a:gd name="connsiteY6" fmla="*/ 1921693 h 2012579"/>
              <a:gd name="connsiteX7" fmla="*/ 392141 w 937616"/>
              <a:gd name="connsiteY7" fmla="*/ 2012579 h 2012579"/>
              <a:gd name="connsiteX8" fmla="*/ 0 w 937616"/>
              <a:gd name="connsiteY8" fmla="*/ 2002809 h 2012579"/>
              <a:gd name="connsiteX0" fmla="*/ 307463 w 937616"/>
              <a:gd name="connsiteY0" fmla="*/ 0 h 2012579"/>
              <a:gd name="connsiteX1" fmla="*/ 578216 w 937616"/>
              <a:gd name="connsiteY1" fmla="*/ 267222 h 2012579"/>
              <a:gd name="connsiteX2" fmla="*/ 783812 w 937616"/>
              <a:gd name="connsiteY2" fmla="*/ 592314 h 2012579"/>
              <a:gd name="connsiteX3" fmla="*/ 937616 w 937616"/>
              <a:gd name="connsiteY3" fmla="*/ 1111271 h 2012579"/>
              <a:gd name="connsiteX4" fmla="*/ 929819 w 937616"/>
              <a:gd name="connsiteY4" fmla="*/ 1476613 h 2012579"/>
              <a:gd name="connsiteX5" fmla="*/ 834312 w 937616"/>
              <a:gd name="connsiteY5" fmla="*/ 1738287 h 2012579"/>
              <a:gd name="connsiteX6" fmla="*/ 682609 w 937616"/>
              <a:gd name="connsiteY6" fmla="*/ 1937735 h 2012579"/>
              <a:gd name="connsiteX7" fmla="*/ 392141 w 937616"/>
              <a:gd name="connsiteY7" fmla="*/ 2012579 h 2012579"/>
              <a:gd name="connsiteX8" fmla="*/ 0 w 937616"/>
              <a:gd name="connsiteY8" fmla="*/ 2002809 h 2012579"/>
              <a:gd name="connsiteX0" fmla="*/ 307463 w 937616"/>
              <a:gd name="connsiteY0" fmla="*/ 0 h 2012579"/>
              <a:gd name="connsiteX1" fmla="*/ 578216 w 937616"/>
              <a:gd name="connsiteY1" fmla="*/ 267222 h 2012579"/>
              <a:gd name="connsiteX2" fmla="*/ 783812 w 937616"/>
              <a:gd name="connsiteY2" fmla="*/ 592314 h 2012579"/>
              <a:gd name="connsiteX3" fmla="*/ 937616 w 937616"/>
              <a:gd name="connsiteY3" fmla="*/ 1111271 h 2012579"/>
              <a:gd name="connsiteX4" fmla="*/ 929819 w 937616"/>
              <a:gd name="connsiteY4" fmla="*/ 1476613 h 2012579"/>
              <a:gd name="connsiteX5" fmla="*/ 834312 w 937616"/>
              <a:gd name="connsiteY5" fmla="*/ 1738287 h 2012579"/>
              <a:gd name="connsiteX6" fmla="*/ 682609 w 937616"/>
              <a:gd name="connsiteY6" fmla="*/ 1937735 h 2012579"/>
              <a:gd name="connsiteX7" fmla="*/ 392141 w 937616"/>
              <a:gd name="connsiteY7" fmla="*/ 2012579 h 2012579"/>
              <a:gd name="connsiteX8" fmla="*/ 0 w 937616"/>
              <a:gd name="connsiteY8" fmla="*/ 2002809 h 201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616" h="2012579">
                <a:moveTo>
                  <a:pt x="307463" y="0"/>
                </a:moveTo>
                <a:lnTo>
                  <a:pt x="578216" y="267222"/>
                </a:lnTo>
                <a:lnTo>
                  <a:pt x="783812" y="592314"/>
                </a:lnTo>
                <a:lnTo>
                  <a:pt x="937616" y="1111271"/>
                </a:lnTo>
                <a:cubicBezTo>
                  <a:pt x="936530" y="1235549"/>
                  <a:pt x="930905" y="1352335"/>
                  <a:pt x="929819" y="1476613"/>
                </a:cubicBezTo>
                <a:lnTo>
                  <a:pt x="834312" y="1738287"/>
                </a:lnTo>
                <a:lnTo>
                  <a:pt x="682609" y="1937735"/>
                </a:lnTo>
                <a:cubicBezTo>
                  <a:pt x="549691" y="2006799"/>
                  <a:pt x="488964" y="1987631"/>
                  <a:pt x="392141" y="2012579"/>
                </a:cubicBezTo>
                <a:lnTo>
                  <a:pt x="0" y="2002809"/>
                </a:lnTo>
              </a:path>
            </a:pathLst>
          </a:custGeom>
          <a:noFill/>
          <a:ln w="254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8D15C18-840B-1B0B-9442-3EF5F09FE296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7081857" y="3619333"/>
            <a:ext cx="319251" cy="4314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A red triangle sign with black lines&#10;&#10;Description automatically generated">
            <a:extLst>
              <a:ext uri="{FF2B5EF4-FFF2-40B4-BE49-F238E27FC236}">
                <a16:creationId xmlns:a16="http://schemas.microsoft.com/office/drawing/2014/main" id="{9329F6D4-2FE7-0332-CC76-D1A5E50746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7" b="12178"/>
          <a:stretch/>
        </p:blipFill>
        <p:spPr>
          <a:xfrm>
            <a:off x="6825927" y="3209570"/>
            <a:ext cx="511859" cy="409763"/>
          </a:xfrm>
          <a:prstGeom prst="rect">
            <a:avLst/>
          </a:prstGeom>
        </p:spPr>
      </p:pic>
      <p:pic>
        <p:nvPicPr>
          <p:cNvPr id="41" name="Picture 40" descr="A blue sign with a white arrow&#10;&#10;Description automatically generated">
            <a:extLst>
              <a:ext uri="{FF2B5EF4-FFF2-40B4-BE49-F238E27FC236}">
                <a16:creationId xmlns:a16="http://schemas.microsoft.com/office/drawing/2014/main" id="{DD71A475-D423-81AB-1633-60671146C6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12" y="3260741"/>
            <a:ext cx="469058" cy="469058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93522E0-5783-EEA2-50B3-EBB6BEA8CD33}"/>
              </a:ext>
            </a:extLst>
          </p:cNvPr>
          <p:cNvCxnSpPr>
            <a:cxnSpLocks/>
          </p:cNvCxnSpPr>
          <p:nvPr/>
        </p:nvCxnSpPr>
        <p:spPr>
          <a:xfrm>
            <a:off x="7821627" y="3668923"/>
            <a:ext cx="586231" cy="3821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blue circle with a white arrow pointing down&#10;&#10;Description automatically generated">
            <a:extLst>
              <a:ext uri="{FF2B5EF4-FFF2-40B4-BE49-F238E27FC236}">
                <a16:creationId xmlns:a16="http://schemas.microsoft.com/office/drawing/2014/main" id="{D8964B0E-7A57-1989-6E91-7E0280690A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005" y="1661288"/>
            <a:ext cx="488796" cy="459647"/>
          </a:xfrm>
          <a:prstGeom prst="rect">
            <a:avLst/>
          </a:prstGeom>
        </p:spPr>
      </p:pic>
      <p:pic>
        <p:nvPicPr>
          <p:cNvPr id="45" name="Picture 44" descr="A blue sign with a white arrow&#10;&#10;Description automatically generated">
            <a:extLst>
              <a:ext uri="{FF2B5EF4-FFF2-40B4-BE49-F238E27FC236}">
                <a16:creationId xmlns:a16="http://schemas.microsoft.com/office/drawing/2014/main" id="{17B20D5F-73CC-AEDE-E422-426F897782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642" y="1673779"/>
            <a:ext cx="469058" cy="469058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CE9B76E-B81D-79EB-CF24-3D1D3B9953AB}"/>
              </a:ext>
            </a:extLst>
          </p:cNvPr>
          <p:cNvCxnSpPr>
            <a:cxnSpLocks/>
          </p:cNvCxnSpPr>
          <p:nvPr/>
        </p:nvCxnSpPr>
        <p:spPr>
          <a:xfrm flipH="1">
            <a:off x="8987337" y="2086864"/>
            <a:ext cx="227404" cy="1525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18F0A34-8248-8267-C774-34BA05F1EE0B}"/>
              </a:ext>
            </a:extLst>
          </p:cNvPr>
          <p:cNvCxnSpPr>
            <a:cxnSpLocks/>
            <a:stCxn id="57" idx="2"/>
          </p:cNvCxnSpPr>
          <p:nvPr/>
        </p:nvCxnSpPr>
        <p:spPr>
          <a:xfrm>
            <a:off x="6389130" y="3636475"/>
            <a:ext cx="354465" cy="4327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A red triangle sign with a person in the back&#10;&#10;Description automatically generated">
            <a:extLst>
              <a:ext uri="{FF2B5EF4-FFF2-40B4-BE49-F238E27FC236}">
                <a16:creationId xmlns:a16="http://schemas.microsoft.com/office/drawing/2014/main" id="{5682460C-092E-9354-92EE-B861CC199D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32" y="3184056"/>
            <a:ext cx="510795" cy="452419"/>
          </a:xfrm>
          <a:prstGeom prst="rect">
            <a:avLst/>
          </a:prstGeom>
        </p:spPr>
      </p:pic>
      <p:pic>
        <p:nvPicPr>
          <p:cNvPr id="76" name="Picture 75" descr="A red triangle sign with black lines&#10;&#10;Description automatically generated">
            <a:extLst>
              <a:ext uri="{FF2B5EF4-FFF2-40B4-BE49-F238E27FC236}">
                <a16:creationId xmlns:a16="http://schemas.microsoft.com/office/drawing/2014/main" id="{2EEC7B20-EFB6-E9A5-A279-55D1656C67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185" y="2068957"/>
            <a:ext cx="510795" cy="510795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8F116F6-5D26-6234-94FD-0E8270CEE2D3}"/>
              </a:ext>
            </a:extLst>
          </p:cNvPr>
          <p:cNvCxnSpPr>
            <a:cxnSpLocks/>
          </p:cNvCxnSpPr>
          <p:nvPr/>
        </p:nvCxnSpPr>
        <p:spPr>
          <a:xfrm>
            <a:off x="7361030" y="2043581"/>
            <a:ext cx="912741" cy="4665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2AF994A2-D2A9-C37C-224B-BD37E653C601}"/>
              </a:ext>
            </a:extLst>
          </p:cNvPr>
          <p:cNvSpPr txBox="1"/>
          <p:nvPr/>
        </p:nvSpPr>
        <p:spPr>
          <a:xfrm>
            <a:off x="6137624" y="1850042"/>
            <a:ext cx="126669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Splitter Island Closed. </a:t>
            </a:r>
          </a:p>
          <a:p>
            <a:pPr algn="ctr"/>
            <a:r>
              <a:rPr lang="en-US" sz="800"/>
              <a:t>Footpath diversion route</a:t>
            </a:r>
            <a:endParaRPr lang="en-GB" sz="80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DFC336B5-E694-BE52-53F0-CE4BD7992D6A}"/>
              </a:ext>
            </a:extLst>
          </p:cNvPr>
          <p:cNvSpPr/>
          <p:nvPr/>
        </p:nvSpPr>
        <p:spPr>
          <a:xfrm>
            <a:off x="8170433" y="1742739"/>
            <a:ext cx="1355464" cy="1436145"/>
          </a:xfrm>
          <a:custGeom>
            <a:avLst/>
            <a:gdLst>
              <a:gd name="connsiteX0" fmla="*/ 666974 w 1242508"/>
              <a:gd name="connsiteY0" fmla="*/ 1414630 h 1414630"/>
              <a:gd name="connsiteX1" fmla="*/ 666974 w 1242508"/>
              <a:gd name="connsiteY1" fmla="*/ 1328569 h 1414630"/>
              <a:gd name="connsiteX2" fmla="*/ 527125 w 1242508"/>
              <a:gd name="connsiteY2" fmla="*/ 1247887 h 1414630"/>
              <a:gd name="connsiteX3" fmla="*/ 107576 w 1242508"/>
              <a:gd name="connsiteY3" fmla="*/ 1054249 h 1414630"/>
              <a:gd name="connsiteX4" fmla="*/ 0 w 1242508"/>
              <a:gd name="connsiteY4" fmla="*/ 984325 h 1414630"/>
              <a:gd name="connsiteX5" fmla="*/ 118334 w 1242508"/>
              <a:gd name="connsiteY5" fmla="*/ 774550 h 1414630"/>
              <a:gd name="connsiteX6" fmla="*/ 48409 w 1242508"/>
              <a:gd name="connsiteY6" fmla="*/ 489473 h 1414630"/>
              <a:gd name="connsiteX7" fmla="*/ 21515 w 1242508"/>
              <a:gd name="connsiteY7" fmla="*/ 365760 h 1414630"/>
              <a:gd name="connsiteX8" fmla="*/ 43031 w 1242508"/>
              <a:gd name="connsiteY8" fmla="*/ 301214 h 1414630"/>
              <a:gd name="connsiteX9" fmla="*/ 123713 w 1242508"/>
              <a:gd name="connsiteY9" fmla="*/ 145228 h 1414630"/>
              <a:gd name="connsiteX10" fmla="*/ 123713 w 1242508"/>
              <a:gd name="connsiteY10" fmla="*/ 145228 h 1414630"/>
              <a:gd name="connsiteX11" fmla="*/ 295835 w 1242508"/>
              <a:gd name="connsiteY11" fmla="*/ 16136 h 1414630"/>
              <a:gd name="connsiteX12" fmla="*/ 322729 w 1242508"/>
              <a:gd name="connsiteY12" fmla="*/ 10757 h 1414630"/>
              <a:gd name="connsiteX13" fmla="*/ 365760 w 1242508"/>
              <a:gd name="connsiteY13" fmla="*/ 0 h 1414630"/>
              <a:gd name="connsiteX14" fmla="*/ 467958 w 1242508"/>
              <a:gd name="connsiteY14" fmla="*/ 204395 h 1414630"/>
              <a:gd name="connsiteX15" fmla="*/ 661595 w 1242508"/>
              <a:gd name="connsiteY15" fmla="*/ 462579 h 1414630"/>
              <a:gd name="connsiteX16" fmla="*/ 790687 w 1242508"/>
              <a:gd name="connsiteY16" fmla="*/ 704626 h 1414630"/>
              <a:gd name="connsiteX17" fmla="*/ 935915 w 1242508"/>
              <a:gd name="connsiteY17" fmla="*/ 973567 h 1414630"/>
              <a:gd name="connsiteX18" fmla="*/ 1021976 w 1242508"/>
              <a:gd name="connsiteY18" fmla="*/ 1140310 h 1414630"/>
              <a:gd name="connsiteX19" fmla="*/ 1242508 w 1242508"/>
              <a:gd name="connsiteY19" fmla="*/ 1264023 h 1414630"/>
              <a:gd name="connsiteX0" fmla="*/ 666974 w 1242508"/>
              <a:gd name="connsiteY0" fmla="*/ 1414630 h 1414630"/>
              <a:gd name="connsiteX1" fmla="*/ 634701 w 1242508"/>
              <a:gd name="connsiteY1" fmla="*/ 1323191 h 1414630"/>
              <a:gd name="connsiteX2" fmla="*/ 527125 w 1242508"/>
              <a:gd name="connsiteY2" fmla="*/ 1247887 h 1414630"/>
              <a:gd name="connsiteX3" fmla="*/ 107576 w 1242508"/>
              <a:gd name="connsiteY3" fmla="*/ 1054249 h 1414630"/>
              <a:gd name="connsiteX4" fmla="*/ 0 w 1242508"/>
              <a:gd name="connsiteY4" fmla="*/ 984325 h 1414630"/>
              <a:gd name="connsiteX5" fmla="*/ 118334 w 1242508"/>
              <a:gd name="connsiteY5" fmla="*/ 774550 h 1414630"/>
              <a:gd name="connsiteX6" fmla="*/ 48409 w 1242508"/>
              <a:gd name="connsiteY6" fmla="*/ 489473 h 1414630"/>
              <a:gd name="connsiteX7" fmla="*/ 21515 w 1242508"/>
              <a:gd name="connsiteY7" fmla="*/ 365760 h 1414630"/>
              <a:gd name="connsiteX8" fmla="*/ 43031 w 1242508"/>
              <a:gd name="connsiteY8" fmla="*/ 301214 h 1414630"/>
              <a:gd name="connsiteX9" fmla="*/ 123713 w 1242508"/>
              <a:gd name="connsiteY9" fmla="*/ 145228 h 1414630"/>
              <a:gd name="connsiteX10" fmla="*/ 123713 w 1242508"/>
              <a:gd name="connsiteY10" fmla="*/ 145228 h 1414630"/>
              <a:gd name="connsiteX11" fmla="*/ 295835 w 1242508"/>
              <a:gd name="connsiteY11" fmla="*/ 16136 h 1414630"/>
              <a:gd name="connsiteX12" fmla="*/ 322729 w 1242508"/>
              <a:gd name="connsiteY12" fmla="*/ 10757 h 1414630"/>
              <a:gd name="connsiteX13" fmla="*/ 365760 w 1242508"/>
              <a:gd name="connsiteY13" fmla="*/ 0 h 1414630"/>
              <a:gd name="connsiteX14" fmla="*/ 467958 w 1242508"/>
              <a:gd name="connsiteY14" fmla="*/ 204395 h 1414630"/>
              <a:gd name="connsiteX15" fmla="*/ 661595 w 1242508"/>
              <a:gd name="connsiteY15" fmla="*/ 462579 h 1414630"/>
              <a:gd name="connsiteX16" fmla="*/ 790687 w 1242508"/>
              <a:gd name="connsiteY16" fmla="*/ 704626 h 1414630"/>
              <a:gd name="connsiteX17" fmla="*/ 935915 w 1242508"/>
              <a:gd name="connsiteY17" fmla="*/ 973567 h 1414630"/>
              <a:gd name="connsiteX18" fmla="*/ 1021976 w 1242508"/>
              <a:gd name="connsiteY18" fmla="*/ 1140310 h 1414630"/>
              <a:gd name="connsiteX19" fmla="*/ 1242508 w 1242508"/>
              <a:gd name="connsiteY19" fmla="*/ 1264023 h 1414630"/>
              <a:gd name="connsiteX0" fmla="*/ 677732 w 1242508"/>
              <a:gd name="connsiteY0" fmla="*/ 1436145 h 1436145"/>
              <a:gd name="connsiteX1" fmla="*/ 634701 w 1242508"/>
              <a:gd name="connsiteY1" fmla="*/ 1323191 h 1436145"/>
              <a:gd name="connsiteX2" fmla="*/ 527125 w 1242508"/>
              <a:gd name="connsiteY2" fmla="*/ 1247887 h 1436145"/>
              <a:gd name="connsiteX3" fmla="*/ 107576 w 1242508"/>
              <a:gd name="connsiteY3" fmla="*/ 1054249 h 1436145"/>
              <a:gd name="connsiteX4" fmla="*/ 0 w 1242508"/>
              <a:gd name="connsiteY4" fmla="*/ 984325 h 1436145"/>
              <a:gd name="connsiteX5" fmla="*/ 118334 w 1242508"/>
              <a:gd name="connsiteY5" fmla="*/ 774550 h 1436145"/>
              <a:gd name="connsiteX6" fmla="*/ 48409 w 1242508"/>
              <a:gd name="connsiteY6" fmla="*/ 489473 h 1436145"/>
              <a:gd name="connsiteX7" fmla="*/ 21515 w 1242508"/>
              <a:gd name="connsiteY7" fmla="*/ 365760 h 1436145"/>
              <a:gd name="connsiteX8" fmla="*/ 43031 w 1242508"/>
              <a:gd name="connsiteY8" fmla="*/ 301214 h 1436145"/>
              <a:gd name="connsiteX9" fmla="*/ 123713 w 1242508"/>
              <a:gd name="connsiteY9" fmla="*/ 145228 h 1436145"/>
              <a:gd name="connsiteX10" fmla="*/ 123713 w 1242508"/>
              <a:gd name="connsiteY10" fmla="*/ 145228 h 1436145"/>
              <a:gd name="connsiteX11" fmla="*/ 295835 w 1242508"/>
              <a:gd name="connsiteY11" fmla="*/ 16136 h 1436145"/>
              <a:gd name="connsiteX12" fmla="*/ 322729 w 1242508"/>
              <a:gd name="connsiteY12" fmla="*/ 10757 h 1436145"/>
              <a:gd name="connsiteX13" fmla="*/ 365760 w 1242508"/>
              <a:gd name="connsiteY13" fmla="*/ 0 h 1436145"/>
              <a:gd name="connsiteX14" fmla="*/ 467958 w 1242508"/>
              <a:gd name="connsiteY14" fmla="*/ 204395 h 1436145"/>
              <a:gd name="connsiteX15" fmla="*/ 661595 w 1242508"/>
              <a:gd name="connsiteY15" fmla="*/ 462579 h 1436145"/>
              <a:gd name="connsiteX16" fmla="*/ 790687 w 1242508"/>
              <a:gd name="connsiteY16" fmla="*/ 704626 h 1436145"/>
              <a:gd name="connsiteX17" fmla="*/ 935915 w 1242508"/>
              <a:gd name="connsiteY17" fmla="*/ 973567 h 1436145"/>
              <a:gd name="connsiteX18" fmla="*/ 1021976 w 1242508"/>
              <a:gd name="connsiteY18" fmla="*/ 1140310 h 1436145"/>
              <a:gd name="connsiteX19" fmla="*/ 1242508 w 1242508"/>
              <a:gd name="connsiteY19" fmla="*/ 1264023 h 1436145"/>
              <a:gd name="connsiteX0" fmla="*/ 677732 w 1355464"/>
              <a:gd name="connsiteY0" fmla="*/ 1436145 h 1436145"/>
              <a:gd name="connsiteX1" fmla="*/ 634701 w 1355464"/>
              <a:gd name="connsiteY1" fmla="*/ 1323191 h 1436145"/>
              <a:gd name="connsiteX2" fmla="*/ 527125 w 1355464"/>
              <a:gd name="connsiteY2" fmla="*/ 1247887 h 1436145"/>
              <a:gd name="connsiteX3" fmla="*/ 107576 w 1355464"/>
              <a:gd name="connsiteY3" fmla="*/ 1054249 h 1436145"/>
              <a:gd name="connsiteX4" fmla="*/ 0 w 1355464"/>
              <a:gd name="connsiteY4" fmla="*/ 984325 h 1436145"/>
              <a:gd name="connsiteX5" fmla="*/ 118334 w 1355464"/>
              <a:gd name="connsiteY5" fmla="*/ 774550 h 1436145"/>
              <a:gd name="connsiteX6" fmla="*/ 48409 w 1355464"/>
              <a:gd name="connsiteY6" fmla="*/ 489473 h 1436145"/>
              <a:gd name="connsiteX7" fmla="*/ 21515 w 1355464"/>
              <a:gd name="connsiteY7" fmla="*/ 365760 h 1436145"/>
              <a:gd name="connsiteX8" fmla="*/ 43031 w 1355464"/>
              <a:gd name="connsiteY8" fmla="*/ 301214 h 1436145"/>
              <a:gd name="connsiteX9" fmla="*/ 123713 w 1355464"/>
              <a:gd name="connsiteY9" fmla="*/ 145228 h 1436145"/>
              <a:gd name="connsiteX10" fmla="*/ 123713 w 1355464"/>
              <a:gd name="connsiteY10" fmla="*/ 145228 h 1436145"/>
              <a:gd name="connsiteX11" fmla="*/ 295835 w 1355464"/>
              <a:gd name="connsiteY11" fmla="*/ 16136 h 1436145"/>
              <a:gd name="connsiteX12" fmla="*/ 322729 w 1355464"/>
              <a:gd name="connsiteY12" fmla="*/ 10757 h 1436145"/>
              <a:gd name="connsiteX13" fmla="*/ 365760 w 1355464"/>
              <a:gd name="connsiteY13" fmla="*/ 0 h 1436145"/>
              <a:gd name="connsiteX14" fmla="*/ 467958 w 1355464"/>
              <a:gd name="connsiteY14" fmla="*/ 204395 h 1436145"/>
              <a:gd name="connsiteX15" fmla="*/ 661595 w 1355464"/>
              <a:gd name="connsiteY15" fmla="*/ 462579 h 1436145"/>
              <a:gd name="connsiteX16" fmla="*/ 790687 w 1355464"/>
              <a:gd name="connsiteY16" fmla="*/ 704626 h 1436145"/>
              <a:gd name="connsiteX17" fmla="*/ 935915 w 1355464"/>
              <a:gd name="connsiteY17" fmla="*/ 973567 h 1436145"/>
              <a:gd name="connsiteX18" fmla="*/ 1021976 w 1355464"/>
              <a:gd name="connsiteY18" fmla="*/ 1140310 h 1436145"/>
              <a:gd name="connsiteX19" fmla="*/ 1355464 w 1355464"/>
              <a:gd name="connsiteY19" fmla="*/ 1344706 h 143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55464" h="1436145">
                <a:moveTo>
                  <a:pt x="677732" y="1436145"/>
                </a:moveTo>
                <a:lnTo>
                  <a:pt x="634701" y="1323191"/>
                </a:lnTo>
                <a:lnTo>
                  <a:pt x="527125" y="1247887"/>
                </a:lnTo>
                <a:lnTo>
                  <a:pt x="107576" y="1054249"/>
                </a:lnTo>
                <a:lnTo>
                  <a:pt x="0" y="984325"/>
                </a:lnTo>
                <a:lnTo>
                  <a:pt x="118334" y="774550"/>
                </a:lnTo>
                <a:lnTo>
                  <a:pt x="48409" y="489473"/>
                </a:lnTo>
                <a:lnTo>
                  <a:pt x="21515" y="365760"/>
                </a:lnTo>
                <a:lnTo>
                  <a:pt x="43031" y="301214"/>
                </a:lnTo>
                <a:lnTo>
                  <a:pt x="123713" y="145228"/>
                </a:lnTo>
                <a:lnTo>
                  <a:pt x="123713" y="145228"/>
                </a:lnTo>
                <a:lnTo>
                  <a:pt x="295835" y="16136"/>
                </a:lnTo>
                <a:lnTo>
                  <a:pt x="322729" y="10757"/>
                </a:lnTo>
                <a:lnTo>
                  <a:pt x="365760" y="0"/>
                </a:lnTo>
                <a:lnTo>
                  <a:pt x="467958" y="204395"/>
                </a:lnTo>
                <a:lnTo>
                  <a:pt x="661595" y="462579"/>
                </a:lnTo>
                <a:lnTo>
                  <a:pt x="790687" y="704626"/>
                </a:lnTo>
                <a:lnTo>
                  <a:pt x="935915" y="973567"/>
                </a:lnTo>
                <a:lnTo>
                  <a:pt x="1021976" y="1140310"/>
                </a:lnTo>
                <a:lnTo>
                  <a:pt x="1355464" y="1344706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ash"/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E596209-23B5-8E55-FDC2-DC20644FDCA9}"/>
              </a:ext>
            </a:extLst>
          </p:cNvPr>
          <p:cNvCxnSpPr>
            <a:cxnSpLocks/>
            <a:stCxn id="86" idx="0"/>
          </p:cNvCxnSpPr>
          <p:nvPr/>
        </p:nvCxnSpPr>
        <p:spPr>
          <a:xfrm flipH="1" flipV="1">
            <a:off x="9115760" y="3423910"/>
            <a:ext cx="456121" cy="3231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3A38084A-047A-3952-943D-0FB99D724C1B}"/>
              </a:ext>
            </a:extLst>
          </p:cNvPr>
          <p:cNvSpPr txBox="1"/>
          <p:nvPr/>
        </p:nvSpPr>
        <p:spPr>
          <a:xfrm>
            <a:off x="8978609" y="3747021"/>
            <a:ext cx="118654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Splitter Island Closed.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BC6CA-94A1-8CD2-290E-BC4C511F1D4A}"/>
              </a:ext>
            </a:extLst>
          </p:cNvPr>
          <p:cNvSpPr txBox="1"/>
          <p:nvPr/>
        </p:nvSpPr>
        <p:spPr>
          <a:xfrm>
            <a:off x="3035808" y="643812"/>
            <a:ext cx="309792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24/7 lane closures to </a:t>
            </a:r>
            <a:r>
              <a:rPr lang="en-US" dirty="0" err="1"/>
              <a:t>Rbt</a:t>
            </a:r>
            <a:endParaRPr lang="en-US" dirty="0"/>
          </a:p>
          <a:p>
            <a:r>
              <a:rPr lang="en-US" dirty="0"/>
              <a:t>2.4 weeks 26/06 to 15/07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4428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61448A-7D71-B662-7F30-EEBCF8A31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812"/>
            <a:ext cx="12192000" cy="4924384"/>
          </a:xfrm>
          <a:prstGeom prst="rect">
            <a:avLst/>
          </a:prstGeom>
        </p:spPr>
      </p:pic>
      <p:pic>
        <p:nvPicPr>
          <p:cNvPr id="7" name="Picture 6" descr="A white rectangular object with red text&#10;&#10;Description automatically generated">
            <a:extLst>
              <a:ext uri="{FF2B5EF4-FFF2-40B4-BE49-F238E27FC236}">
                <a16:creationId xmlns:a16="http://schemas.microsoft.com/office/drawing/2014/main" id="{1FEEDC23-A27C-F253-3128-549CFB3D8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82" y="4297051"/>
            <a:ext cx="1529918" cy="25609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D6F50F-1BCF-947F-9EA4-5EDC09CB9A44}"/>
              </a:ext>
            </a:extLst>
          </p:cNvPr>
          <p:cNvSpPr/>
          <p:nvPr/>
        </p:nvSpPr>
        <p:spPr>
          <a:xfrm>
            <a:off x="3639845" y="488272"/>
            <a:ext cx="275207" cy="337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A34706-78CB-B603-F05F-D88160C780BB}"/>
              </a:ext>
            </a:extLst>
          </p:cNvPr>
          <p:cNvSpPr txBox="1"/>
          <p:nvPr/>
        </p:nvSpPr>
        <p:spPr>
          <a:xfrm>
            <a:off x="4063007" y="5889673"/>
            <a:ext cx="411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PHASE 5</a:t>
            </a:r>
            <a:r>
              <a:rPr lang="en-GB" u="sng" dirty="0"/>
              <a:t> – NIGHT TIME ROAD CLOSURE</a:t>
            </a:r>
            <a:endParaRPr lang="en-US" u="sng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A1C58A5-C930-2353-45F1-3AAE02CCAE54}"/>
              </a:ext>
            </a:extLst>
          </p:cNvPr>
          <p:cNvSpPr/>
          <p:nvPr/>
        </p:nvSpPr>
        <p:spPr>
          <a:xfrm>
            <a:off x="7901492" y="1887967"/>
            <a:ext cx="3711388" cy="2942217"/>
          </a:xfrm>
          <a:custGeom>
            <a:avLst/>
            <a:gdLst>
              <a:gd name="connsiteX0" fmla="*/ 188259 w 3711388"/>
              <a:gd name="connsiteY0" fmla="*/ 69925 h 2942217"/>
              <a:gd name="connsiteX1" fmla="*/ 252804 w 3711388"/>
              <a:gd name="connsiteY1" fmla="*/ 48409 h 2942217"/>
              <a:gd name="connsiteX2" fmla="*/ 317350 w 3711388"/>
              <a:gd name="connsiteY2" fmla="*/ 0 h 2942217"/>
              <a:gd name="connsiteX3" fmla="*/ 419548 w 3711388"/>
              <a:gd name="connsiteY3" fmla="*/ 53788 h 2942217"/>
              <a:gd name="connsiteX4" fmla="*/ 505609 w 3711388"/>
              <a:gd name="connsiteY4" fmla="*/ 112955 h 2942217"/>
              <a:gd name="connsiteX5" fmla="*/ 640080 w 3711388"/>
              <a:gd name="connsiteY5" fmla="*/ 263562 h 2942217"/>
              <a:gd name="connsiteX6" fmla="*/ 903642 w 3711388"/>
              <a:gd name="connsiteY6" fmla="*/ 677732 h 2942217"/>
              <a:gd name="connsiteX7" fmla="*/ 1016597 w 3711388"/>
              <a:gd name="connsiteY7" fmla="*/ 962809 h 2942217"/>
              <a:gd name="connsiteX8" fmla="*/ 1091901 w 3711388"/>
              <a:gd name="connsiteY8" fmla="*/ 1237129 h 2942217"/>
              <a:gd name="connsiteX9" fmla="*/ 1118795 w 3711388"/>
              <a:gd name="connsiteY9" fmla="*/ 1527586 h 2942217"/>
              <a:gd name="connsiteX10" fmla="*/ 1108037 w 3711388"/>
              <a:gd name="connsiteY10" fmla="*/ 1619026 h 2942217"/>
              <a:gd name="connsiteX11" fmla="*/ 1097280 w 3711388"/>
              <a:gd name="connsiteY11" fmla="*/ 1705087 h 2942217"/>
              <a:gd name="connsiteX12" fmla="*/ 1124174 w 3711388"/>
              <a:gd name="connsiteY12" fmla="*/ 1715845 h 2942217"/>
              <a:gd name="connsiteX13" fmla="*/ 1274781 w 3711388"/>
              <a:gd name="connsiteY13" fmla="*/ 1597511 h 2942217"/>
              <a:gd name="connsiteX14" fmla="*/ 1382357 w 3711388"/>
              <a:gd name="connsiteY14" fmla="*/ 1570617 h 2942217"/>
              <a:gd name="connsiteX15" fmla="*/ 1446903 w 3711388"/>
              <a:gd name="connsiteY15" fmla="*/ 1549101 h 2942217"/>
              <a:gd name="connsiteX16" fmla="*/ 1264023 w 3711388"/>
              <a:gd name="connsiteY16" fmla="*/ 1317812 h 2942217"/>
              <a:gd name="connsiteX17" fmla="*/ 1070386 w 3711388"/>
              <a:gd name="connsiteY17" fmla="*/ 1043492 h 2942217"/>
              <a:gd name="connsiteX18" fmla="*/ 1032734 w 3711388"/>
              <a:gd name="connsiteY18" fmla="*/ 919779 h 2942217"/>
              <a:gd name="connsiteX19" fmla="*/ 1027355 w 3711388"/>
              <a:gd name="connsiteY19" fmla="*/ 887506 h 2942217"/>
              <a:gd name="connsiteX20" fmla="*/ 1091901 w 3711388"/>
              <a:gd name="connsiteY20" fmla="*/ 849854 h 2942217"/>
              <a:gd name="connsiteX21" fmla="*/ 1333948 w 3711388"/>
              <a:gd name="connsiteY21" fmla="*/ 1215614 h 2942217"/>
              <a:gd name="connsiteX22" fmla="*/ 1489934 w 3711388"/>
              <a:gd name="connsiteY22" fmla="*/ 1420009 h 2942217"/>
              <a:gd name="connsiteX23" fmla="*/ 1791148 w 3711388"/>
              <a:gd name="connsiteY23" fmla="*/ 1619026 h 2942217"/>
              <a:gd name="connsiteX24" fmla="*/ 2022437 w 3711388"/>
              <a:gd name="connsiteY24" fmla="*/ 1688951 h 2942217"/>
              <a:gd name="connsiteX25" fmla="*/ 2237590 w 3711388"/>
              <a:gd name="connsiteY25" fmla="*/ 1721224 h 2942217"/>
              <a:gd name="connsiteX26" fmla="*/ 2490395 w 3711388"/>
              <a:gd name="connsiteY26" fmla="*/ 1715845 h 2942217"/>
              <a:gd name="connsiteX27" fmla="*/ 2775473 w 3711388"/>
              <a:gd name="connsiteY27" fmla="*/ 1667435 h 2942217"/>
              <a:gd name="connsiteX28" fmla="*/ 2802367 w 3711388"/>
              <a:gd name="connsiteY28" fmla="*/ 1812664 h 2942217"/>
              <a:gd name="connsiteX29" fmla="*/ 2377440 w 3711388"/>
              <a:gd name="connsiteY29" fmla="*/ 1844937 h 2942217"/>
              <a:gd name="connsiteX30" fmla="*/ 2286000 w 3711388"/>
              <a:gd name="connsiteY30" fmla="*/ 1855694 h 2942217"/>
              <a:gd name="connsiteX31" fmla="*/ 2232212 w 3711388"/>
              <a:gd name="connsiteY31" fmla="*/ 1866452 h 2942217"/>
              <a:gd name="connsiteX32" fmla="*/ 2253727 w 3711388"/>
              <a:gd name="connsiteY32" fmla="*/ 1947134 h 2942217"/>
              <a:gd name="connsiteX33" fmla="*/ 2275242 w 3711388"/>
              <a:gd name="connsiteY33" fmla="*/ 2027817 h 2942217"/>
              <a:gd name="connsiteX34" fmla="*/ 2431228 w 3711388"/>
              <a:gd name="connsiteY34" fmla="*/ 1936377 h 2942217"/>
              <a:gd name="connsiteX35" fmla="*/ 2528047 w 3711388"/>
              <a:gd name="connsiteY35" fmla="*/ 1898725 h 2942217"/>
              <a:gd name="connsiteX36" fmla="*/ 2818503 w 3711388"/>
              <a:gd name="connsiteY36" fmla="*/ 1866452 h 2942217"/>
              <a:gd name="connsiteX37" fmla="*/ 3684494 w 3711388"/>
              <a:gd name="connsiteY37" fmla="*/ 1742739 h 2942217"/>
              <a:gd name="connsiteX38" fmla="*/ 3711388 w 3711388"/>
              <a:gd name="connsiteY38" fmla="*/ 1866452 h 2942217"/>
              <a:gd name="connsiteX39" fmla="*/ 2651760 w 3711388"/>
              <a:gd name="connsiteY39" fmla="*/ 2070847 h 2942217"/>
              <a:gd name="connsiteX40" fmla="*/ 2404334 w 3711388"/>
              <a:gd name="connsiteY40" fmla="*/ 2162287 h 2942217"/>
              <a:gd name="connsiteX41" fmla="*/ 2302136 w 3711388"/>
              <a:gd name="connsiteY41" fmla="*/ 2291379 h 2942217"/>
              <a:gd name="connsiteX42" fmla="*/ 2253727 w 3711388"/>
              <a:gd name="connsiteY42" fmla="*/ 2431228 h 2942217"/>
              <a:gd name="connsiteX43" fmla="*/ 2162287 w 3711388"/>
              <a:gd name="connsiteY43" fmla="*/ 2603351 h 2942217"/>
              <a:gd name="connsiteX44" fmla="*/ 2027816 w 3711388"/>
              <a:gd name="connsiteY44" fmla="*/ 2759337 h 2942217"/>
              <a:gd name="connsiteX45" fmla="*/ 1909482 w 3711388"/>
              <a:gd name="connsiteY45" fmla="*/ 2872292 h 2942217"/>
              <a:gd name="connsiteX46" fmla="*/ 1731981 w 3711388"/>
              <a:gd name="connsiteY46" fmla="*/ 2926080 h 2942217"/>
              <a:gd name="connsiteX47" fmla="*/ 1581374 w 3711388"/>
              <a:gd name="connsiteY47" fmla="*/ 2942217 h 2942217"/>
              <a:gd name="connsiteX48" fmla="*/ 1409252 w 3711388"/>
              <a:gd name="connsiteY48" fmla="*/ 2931459 h 2942217"/>
              <a:gd name="connsiteX49" fmla="*/ 1290917 w 3711388"/>
              <a:gd name="connsiteY49" fmla="*/ 2893807 h 2942217"/>
              <a:gd name="connsiteX50" fmla="*/ 1086522 w 3711388"/>
              <a:gd name="connsiteY50" fmla="*/ 2780852 h 2942217"/>
              <a:gd name="connsiteX51" fmla="*/ 876748 w 3711388"/>
              <a:gd name="connsiteY51" fmla="*/ 2635624 h 2942217"/>
              <a:gd name="connsiteX52" fmla="*/ 720762 w 3711388"/>
              <a:gd name="connsiteY52" fmla="*/ 2549562 h 2942217"/>
              <a:gd name="connsiteX53" fmla="*/ 554019 w 3711388"/>
              <a:gd name="connsiteY53" fmla="*/ 2511911 h 2942217"/>
              <a:gd name="connsiteX54" fmla="*/ 484094 w 3711388"/>
              <a:gd name="connsiteY54" fmla="*/ 2506532 h 2942217"/>
              <a:gd name="connsiteX55" fmla="*/ 484094 w 3711388"/>
              <a:gd name="connsiteY55" fmla="*/ 2345167 h 2942217"/>
              <a:gd name="connsiteX56" fmla="*/ 683110 w 3711388"/>
              <a:gd name="connsiteY56" fmla="*/ 2361304 h 2942217"/>
              <a:gd name="connsiteX57" fmla="*/ 828339 w 3711388"/>
              <a:gd name="connsiteY57" fmla="*/ 2393577 h 2942217"/>
              <a:gd name="connsiteX58" fmla="*/ 892884 w 3711388"/>
              <a:gd name="connsiteY58" fmla="*/ 2409713 h 2942217"/>
              <a:gd name="connsiteX59" fmla="*/ 919779 w 3711388"/>
              <a:gd name="connsiteY59" fmla="*/ 2404334 h 2942217"/>
              <a:gd name="connsiteX60" fmla="*/ 892884 w 3711388"/>
              <a:gd name="connsiteY60" fmla="*/ 2318273 h 2942217"/>
              <a:gd name="connsiteX61" fmla="*/ 876748 w 3711388"/>
              <a:gd name="connsiteY61" fmla="*/ 2248348 h 2942217"/>
              <a:gd name="connsiteX62" fmla="*/ 887506 w 3711388"/>
              <a:gd name="connsiteY62" fmla="*/ 2178424 h 2942217"/>
              <a:gd name="connsiteX63" fmla="*/ 871369 w 3711388"/>
              <a:gd name="connsiteY63" fmla="*/ 2167666 h 2942217"/>
              <a:gd name="connsiteX64" fmla="*/ 715383 w 3711388"/>
              <a:gd name="connsiteY64" fmla="*/ 2253727 h 2942217"/>
              <a:gd name="connsiteX65" fmla="*/ 537882 w 3711388"/>
              <a:gd name="connsiteY65" fmla="*/ 2291379 h 2942217"/>
              <a:gd name="connsiteX66" fmla="*/ 172122 w 3711388"/>
              <a:gd name="connsiteY66" fmla="*/ 2296758 h 2942217"/>
              <a:gd name="connsiteX67" fmla="*/ 0 w 3711388"/>
              <a:gd name="connsiteY67" fmla="*/ 2291379 h 2942217"/>
              <a:gd name="connsiteX68" fmla="*/ 0 w 3711388"/>
              <a:gd name="connsiteY68" fmla="*/ 2162287 h 2942217"/>
              <a:gd name="connsiteX69" fmla="*/ 311972 w 3711388"/>
              <a:gd name="connsiteY69" fmla="*/ 2167666 h 2942217"/>
              <a:gd name="connsiteX70" fmla="*/ 645459 w 3711388"/>
              <a:gd name="connsiteY70" fmla="*/ 2108499 h 2942217"/>
              <a:gd name="connsiteX71" fmla="*/ 801444 w 3711388"/>
              <a:gd name="connsiteY71" fmla="*/ 2011680 h 2942217"/>
              <a:gd name="connsiteX72" fmla="*/ 919779 w 3711388"/>
              <a:gd name="connsiteY72" fmla="*/ 1839558 h 2942217"/>
              <a:gd name="connsiteX73" fmla="*/ 995082 w 3711388"/>
              <a:gd name="connsiteY73" fmla="*/ 1651299 h 2942217"/>
              <a:gd name="connsiteX74" fmla="*/ 1011219 w 3711388"/>
              <a:gd name="connsiteY74" fmla="*/ 1328569 h 2942217"/>
              <a:gd name="connsiteX75" fmla="*/ 935915 w 3711388"/>
              <a:gd name="connsiteY75" fmla="*/ 1021977 h 2942217"/>
              <a:gd name="connsiteX76" fmla="*/ 774550 w 3711388"/>
              <a:gd name="connsiteY76" fmla="*/ 634701 h 2942217"/>
              <a:gd name="connsiteX77" fmla="*/ 564776 w 3711388"/>
              <a:gd name="connsiteY77" fmla="*/ 333487 h 2942217"/>
              <a:gd name="connsiteX78" fmla="*/ 419548 w 3711388"/>
              <a:gd name="connsiteY78" fmla="*/ 204395 h 2942217"/>
              <a:gd name="connsiteX79" fmla="*/ 338866 w 3711388"/>
              <a:gd name="connsiteY79" fmla="*/ 129092 h 2942217"/>
              <a:gd name="connsiteX80" fmla="*/ 188259 w 3711388"/>
              <a:gd name="connsiteY80" fmla="*/ 69925 h 2942217"/>
              <a:gd name="connsiteX0" fmla="*/ 188259 w 3711388"/>
              <a:gd name="connsiteY0" fmla="*/ 69925 h 2942217"/>
              <a:gd name="connsiteX1" fmla="*/ 252804 w 3711388"/>
              <a:gd name="connsiteY1" fmla="*/ 48409 h 2942217"/>
              <a:gd name="connsiteX2" fmla="*/ 317350 w 3711388"/>
              <a:gd name="connsiteY2" fmla="*/ 0 h 2942217"/>
              <a:gd name="connsiteX3" fmla="*/ 419548 w 3711388"/>
              <a:gd name="connsiteY3" fmla="*/ 53788 h 2942217"/>
              <a:gd name="connsiteX4" fmla="*/ 505609 w 3711388"/>
              <a:gd name="connsiteY4" fmla="*/ 112955 h 2942217"/>
              <a:gd name="connsiteX5" fmla="*/ 640080 w 3711388"/>
              <a:gd name="connsiteY5" fmla="*/ 263562 h 2942217"/>
              <a:gd name="connsiteX6" fmla="*/ 903642 w 3711388"/>
              <a:gd name="connsiteY6" fmla="*/ 677732 h 2942217"/>
              <a:gd name="connsiteX7" fmla="*/ 1016597 w 3711388"/>
              <a:gd name="connsiteY7" fmla="*/ 962809 h 2942217"/>
              <a:gd name="connsiteX8" fmla="*/ 1091901 w 3711388"/>
              <a:gd name="connsiteY8" fmla="*/ 1237129 h 2942217"/>
              <a:gd name="connsiteX9" fmla="*/ 1118795 w 3711388"/>
              <a:gd name="connsiteY9" fmla="*/ 1527586 h 2942217"/>
              <a:gd name="connsiteX10" fmla="*/ 1108037 w 3711388"/>
              <a:gd name="connsiteY10" fmla="*/ 1619026 h 2942217"/>
              <a:gd name="connsiteX11" fmla="*/ 1097280 w 3711388"/>
              <a:gd name="connsiteY11" fmla="*/ 1705087 h 2942217"/>
              <a:gd name="connsiteX12" fmla="*/ 1124174 w 3711388"/>
              <a:gd name="connsiteY12" fmla="*/ 1715845 h 2942217"/>
              <a:gd name="connsiteX13" fmla="*/ 1274781 w 3711388"/>
              <a:gd name="connsiteY13" fmla="*/ 1597511 h 2942217"/>
              <a:gd name="connsiteX14" fmla="*/ 1382357 w 3711388"/>
              <a:gd name="connsiteY14" fmla="*/ 1570617 h 2942217"/>
              <a:gd name="connsiteX15" fmla="*/ 1446903 w 3711388"/>
              <a:gd name="connsiteY15" fmla="*/ 1549101 h 2942217"/>
              <a:gd name="connsiteX16" fmla="*/ 1264023 w 3711388"/>
              <a:gd name="connsiteY16" fmla="*/ 1317812 h 2942217"/>
              <a:gd name="connsiteX17" fmla="*/ 1070386 w 3711388"/>
              <a:gd name="connsiteY17" fmla="*/ 1043492 h 2942217"/>
              <a:gd name="connsiteX18" fmla="*/ 1032734 w 3711388"/>
              <a:gd name="connsiteY18" fmla="*/ 919779 h 2942217"/>
              <a:gd name="connsiteX19" fmla="*/ 1027355 w 3711388"/>
              <a:gd name="connsiteY19" fmla="*/ 887506 h 2942217"/>
              <a:gd name="connsiteX20" fmla="*/ 1091901 w 3711388"/>
              <a:gd name="connsiteY20" fmla="*/ 849854 h 2942217"/>
              <a:gd name="connsiteX21" fmla="*/ 1333948 w 3711388"/>
              <a:gd name="connsiteY21" fmla="*/ 1215614 h 2942217"/>
              <a:gd name="connsiteX22" fmla="*/ 1489934 w 3711388"/>
              <a:gd name="connsiteY22" fmla="*/ 1420009 h 2942217"/>
              <a:gd name="connsiteX23" fmla="*/ 1764254 w 3711388"/>
              <a:gd name="connsiteY23" fmla="*/ 1597511 h 2942217"/>
              <a:gd name="connsiteX24" fmla="*/ 2022437 w 3711388"/>
              <a:gd name="connsiteY24" fmla="*/ 1688951 h 2942217"/>
              <a:gd name="connsiteX25" fmla="*/ 2237590 w 3711388"/>
              <a:gd name="connsiteY25" fmla="*/ 1721224 h 2942217"/>
              <a:gd name="connsiteX26" fmla="*/ 2490395 w 3711388"/>
              <a:gd name="connsiteY26" fmla="*/ 1715845 h 2942217"/>
              <a:gd name="connsiteX27" fmla="*/ 2775473 w 3711388"/>
              <a:gd name="connsiteY27" fmla="*/ 1667435 h 2942217"/>
              <a:gd name="connsiteX28" fmla="*/ 2802367 w 3711388"/>
              <a:gd name="connsiteY28" fmla="*/ 1812664 h 2942217"/>
              <a:gd name="connsiteX29" fmla="*/ 2377440 w 3711388"/>
              <a:gd name="connsiteY29" fmla="*/ 1844937 h 2942217"/>
              <a:gd name="connsiteX30" fmla="*/ 2286000 w 3711388"/>
              <a:gd name="connsiteY30" fmla="*/ 1855694 h 2942217"/>
              <a:gd name="connsiteX31" fmla="*/ 2232212 w 3711388"/>
              <a:gd name="connsiteY31" fmla="*/ 1866452 h 2942217"/>
              <a:gd name="connsiteX32" fmla="*/ 2253727 w 3711388"/>
              <a:gd name="connsiteY32" fmla="*/ 1947134 h 2942217"/>
              <a:gd name="connsiteX33" fmla="*/ 2275242 w 3711388"/>
              <a:gd name="connsiteY33" fmla="*/ 2027817 h 2942217"/>
              <a:gd name="connsiteX34" fmla="*/ 2431228 w 3711388"/>
              <a:gd name="connsiteY34" fmla="*/ 1936377 h 2942217"/>
              <a:gd name="connsiteX35" fmla="*/ 2528047 w 3711388"/>
              <a:gd name="connsiteY35" fmla="*/ 1898725 h 2942217"/>
              <a:gd name="connsiteX36" fmla="*/ 2818503 w 3711388"/>
              <a:gd name="connsiteY36" fmla="*/ 1866452 h 2942217"/>
              <a:gd name="connsiteX37" fmla="*/ 3684494 w 3711388"/>
              <a:gd name="connsiteY37" fmla="*/ 1742739 h 2942217"/>
              <a:gd name="connsiteX38" fmla="*/ 3711388 w 3711388"/>
              <a:gd name="connsiteY38" fmla="*/ 1866452 h 2942217"/>
              <a:gd name="connsiteX39" fmla="*/ 2651760 w 3711388"/>
              <a:gd name="connsiteY39" fmla="*/ 2070847 h 2942217"/>
              <a:gd name="connsiteX40" fmla="*/ 2404334 w 3711388"/>
              <a:gd name="connsiteY40" fmla="*/ 2162287 h 2942217"/>
              <a:gd name="connsiteX41" fmla="*/ 2302136 w 3711388"/>
              <a:gd name="connsiteY41" fmla="*/ 2291379 h 2942217"/>
              <a:gd name="connsiteX42" fmla="*/ 2253727 w 3711388"/>
              <a:gd name="connsiteY42" fmla="*/ 2431228 h 2942217"/>
              <a:gd name="connsiteX43" fmla="*/ 2162287 w 3711388"/>
              <a:gd name="connsiteY43" fmla="*/ 2603351 h 2942217"/>
              <a:gd name="connsiteX44" fmla="*/ 2027816 w 3711388"/>
              <a:gd name="connsiteY44" fmla="*/ 2759337 h 2942217"/>
              <a:gd name="connsiteX45" fmla="*/ 1909482 w 3711388"/>
              <a:gd name="connsiteY45" fmla="*/ 2872292 h 2942217"/>
              <a:gd name="connsiteX46" fmla="*/ 1731981 w 3711388"/>
              <a:gd name="connsiteY46" fmla="*/ 2926080 h 2942217"/>
              <a:gd name="connsiteX47" fmla="*/ 1581374 w 3711388"/>
              <a:gd name="connsiteY47" fmla="*/ 2942217 h 2942217"/>
              <a:gd name="connsiteX48" fmla="*/ 1409252 w 3711388"/>
              <a:gd name="connsiteY48" fmla="*/ 2931459 h 2942217"/>
              <a:gd name="connsiteX49" fmla="*/ 1290917 w 3711388"/>
              <a:gd name="connsiteY49" fmla="*/ 2893807 h 2942217"/>
              <a:gd name="connsiteX50" fmla="*/ 1086522 w 3711388"/>
              <a:gd name="connsiteY50" fmla="*/ 2780852 h 2942217"/>
              <a:gd name="connsiteX51" fmla="*/ 876748 w 3711388"/>
              <a:gd name="connsiteY51" fmla="*/ 2635624 h 2942217"/>
              <a:gd name="connsiteX52" fmla="*/ 720762 w 3711388"/>
              <a:gd name="connsiteY52" fmla="*/ 2549562 h 2942217"/>
              <a:gd name="connsiteX53" fmla="*/ 554019 w 3711388"/>
              <a:gd name="connsiteY53" fmla="*/ 2511911 h 2942217"/>
              <a:gd name="connsiteX54" fmla="*/ 484094 w 3711388"/>
              <a:gd name="connsiteY54" fmla="*/ 2506532 h 2942217"/>
              <a:gd name="connsiteX55" fmla="*/ 484094 w 3711388"/>
              <a:gd name="connsiteY55" fmla="*/ 2345167 h 2942217"/>
              <a:gd name="connsiteX56" fmla="*/ 683110 w 3711388"/>
              <a:gd name="connsiteY56" fmla="*/ 2361304 h 2942217"/>
              <a:gd name="connsiteX57" fmla="*/ 828339 w 3711388"/>
              <a:gd name="connsiteY57" fmla="*/ 2393577 h 2942217"/>
              <a:gd name="connsiteX58" fmla="*/ 892884 w 3711388"/>
              <a:gd name="connsiteY58" fmla="*/ 2409713 h 2942217"/>
              <a:gd name="connsiteX59" fmla="*/ 919779 w 3711388"/>
              <a:gd name="connsiteY59" fmla="*/ 2404334 h 2942217"/>
              <a:gd name="connsiteX60" fmla="*/ 892884 w 3711388"/>
              <a:gd name="connsiteY60" fmla="*/ 2318273 h 2942217"/>
              <a:gd name="connsiteX61" fmla="*/ 876748 w 3711388"/>
              <a:gd name="connsiteY61" fmla="*/ 2248348 h 2942217"/>
              <a:gd name="connsiteX62" fmla="*/ 887506 w 3711388"/>
              <a:gd name="connsiteY62" fmla="*/ 2178424 h 2942217"/>
              <a:gd name="connsiteX63" fmla="*/ 871369 w 3711388"/>
              <a:gd name="connsiteY63" fmla="*/ 2167666 h 2942217"/>
              <a:gd name="connsiteX64" fmla="*/ 715383 w 3711388"/>
              <a:gd name="connsiteY64" fmla="*/ 2253727 h 2942217"/>
              <a:gd name="connsiteX65" fmla="*/ 537882 w 3711388"/>
              <a:gd name="connsiteY65" fmla="*/ 2291379 h 2942217"/>
              <a:gd name="connsiteX66" fmla="*/ 172122 w 3711388"/>
              <a:gd name="connsiteY66" fmla="*/ 2296758 h 2942217"/>
              <a:gd name="connsiteX67" fmla="*/ 0 w 3711388"/>
              <a:gd name="connsiteY67" fmla="*/ 2291379 h 2942217"/>
              <a:gd name="connsiteX68" fmla="*/ 0 w 3711388"/>
              <a:gd name="connsiteY68" fmla="*/ 2162287 h 2942217"/>
              <a:gd name="connsiteX69" fmla="*/ 311972 w 3711388"/>
              <a:gd name="connsiteY69" fmla="*/ 2167666 h 2942217"/>
              <a:gd name="connsiteX70" fmla="*/ 645459 w 3711388"/>
              <a:gd name="connsiteY70" fmla="*/ 2108499 h 2942217"/>
              <a:gd name="connsiteX71" fmla="*/ 801444 w 3711388"/>
              <a:gd name="connsiteY71" fmla="*/ 2011680 h 2942217"/>
              <a:gd name="connsiteX72" fmla="*/ 919779 w 3711388"/>
              <a:gd name="connsiteY72" fmla="*/ 1839558 h 2942217"/>
              <a:gd name="connsiteX73" fmla="*/ 995082 w 3711388"/>
              <a:gd name="connsiteY73" fmla="*/ 1651299 h 2942217"/>
              <a:gd name="connsiteX74" fmla="*/ 1011219 w 3711388"/>
              <a:gd name="connsiteY74" fmla="*/ 1328569 h 2942217"/>
              <a:gd name="connsiteX75" fmla="*/ 935915 w 3711388"/>
              <a:gd name="connsiteY75" fmla="*/ 1021977 h 2942217"/>
              <a:gd name="connsiteX76" fmla="*/ 774550 w 3711388"/>
              <a:gd name="connsiteY76" fmla="*/ 634701 h 2942217"/>
              <a:gd name="connsiteX77" fmla="*/ 564776 w 3711388"/>
              <a:gd name="connsiteY77" fmla="*/ 333487 h 2942217"/>
              <a:gd name="connsiteX78" fmla="*/ 419548 w 3711388"/>
              <a:gd name="connsiteY78" fmla="*/ 204395 h 2942217"/>
              <a:gd name="connsiteX79" fmla="*/ 338866 w 3711388"/>
              <a:gd name="connsiteY79" fmla="*/ 129092 h 2942217"/>
              <a:gd name="connsiteX80" fmla="*/ 188259 w 3711388"/>
              <a:gd name="connsiteY80" fmla="*/ 69925 h 2942217"/>
              <a:gd name="connsiteX0" fmla="*/ 188259 w 3711388"/>
              <a:gd name="connsiteY0" fmla="*/ 69925 h 2942217"/>
              <a:gd name="connsiteX1" fmla="*/ 252804 w 3711388"/>
              <a:gd name="connsiteY1" fmla="*/ 48409 h 2942217"/>
              <a:gd name="connsiteX2" fmla="*/ 317350 w 3711388"/>
              <a:gd name="connsiteY2" fmla="*/ 0 h 2942217"/>
              <a:gd name="connsiteX3" fmla="*/ 419548 w 3711388"/>
              <a:gd name="connsiteY3" fmla="*/ 53788 h 2942217"/>
              <a:gd name="connsiteX4" fmla="*/ 505609 w 3711388"/>
              <a:gd name="connsiteY4" fmla="*/ 112955 h 2942217"/>
              <a:gd name="connsiteX5" fmla="*/ 640080 w 3711388"/>
              <a:gd name="connsiteY5" fmla="*/ 263562 h 2942217"/>
              <a:gd name="connsiteX6" fmla="*/ 903642 w 3711388"/>
              <a:gd name="connsiteY6" fmla="*/ 677732 h 2942217"/>
              <a:gd name="connsiteX7" fmla="*/ 1016597 w 3711388"/>
              <a:gd name="connsiteY7" fmla="*/ 962809 h 2942217"/>
              <a:gd name="connsiteX8" fmla="*/ 1091901 w 3711388"/>
              <a:gd name="connsiteY8" fmla="*/ 1237129 h 2942217"/>
              <a:gd name="connsiteX9" fmla="*/ 1118795 w 3711388"/>
              <a:gd name="connsiteY9" fmla="*/ 1527586 h 2942217"/>
              <a:gd name="connsiteX10" fmla="*/ 1108037 w 3711388"/>
              <a:gd name="connsiteY10" fmla="*/ 1619026 h 2942217"/>
              <a:gd name="connsiteX11" fmla="*/ 1097280 w 3711388"/>
              <a:gd name="connsiteY11" fmla="*/ 1705087 h 2942217"/>
              <a:gd name="connsiteX12" fmla="*/ 1140216 w 3711388"/>
              <a:gd name="connsiteY12" fmla="*/ 1687771 h 2942217"/>
              <a:gd name="connsiteX13" fmla="*/ 1274781 w 3711388"/>
              <a:gd name="connsiteY13" fmla="*/ 1597511 h 2942217"/>
              <a:gd name="connsiteX14" fmla="*/ 1382357 w 3711388"/>
              <a:gd name="connsiteY14" fmla="*/ 1570617 h 2942217"/>
              <a:gd name="connsiteX15" fmla="*/ 1446903 w 3711388"/>
              <a:gd name="connsiteY15" fmla="*/ 1549101 h 2942217"/>
              <a:gd name="connsiteX16" fmla="*/ 1264023 w 3711388"/>
              <a:gd name="connsiteY16" fmla="*/ 1317812 h 2942217"/>
              <a:gd name="connsiteX17" fmla="*/ 1070386 w 3711388"/>
              <a:gd name="connsiteY17" fmla="*/ 1043492 h 2942217"/>
              <a:gd name="connsiteX18" fmla="*/ 1032734 w 3711388"/>
              <a:gd name="connsiteY18" fmla="*/ 919779 h 2942217"/>
              <a:gd name="connsiteX19" fmla="*/ 1027355 w 3711388"/>
              <a:gd name="connsiteY19" fmla="*/ 887506 h 2942217"/>
              <a:gd name="connsiteX20" fmla="*/ 1091901 w 3711388"/>
              <a:gd name="connsiteY20" fmla="*/ 849854 h 2942217"/>
              <a:gd name="connsiteX21" fmla="*/ 1333948 w 3711388"/>
              <a:gd name="connsiteY21" fmla="*/ 1215614 h 2942217"/>
              <a:gd name="connsiteX22" fmla="*/ 1489934 w 3711388"/>
              <a:gd name="connsiteY22" fmla="*/ 1420009 h 2942217"/>
              <a:gd name="connsiteX23" fmla="*/ 1764254 w 3711388"/>
              <a:gd name="connsiteY23" fmla="*/ 1597511 h 2942217"/>
              <a:gd name="connsiteX24" fmla="*/ 2022437 w 3711388"/>
              <a:gd name="connsiteY24" fmla="*/ 1688951 h 2942217"/>
              <a:gd name="connsiteX25" fmla="*/ 2237590 w 3711388"/>
              <a:gd name="connsiteY25" fmla="*/ 1721224 h 2942217"/>
              <a:gd name="connsiteX26" fmla="*/ 2490395 w 3711388"/>
              <a:gd name="connsiteY26" fmla="*/ 1715845 h 2942217"/>
              <a:gd name="connsiteX27" fmla="*/ 2775473 w 3711388"/>
              <a:gd name="connsiteY27" fmla="*/ 1667435 h 2942217"/>
              <a:gd name="connsiteX28" fmla="*/ 2802367 w 3711388"/>
              <a:gd name="connsiteY28" fmla="*/ 1812664 h 2942217"/>
              <a:gd name="connsiteX29" fmla="*/ 2377440 w 3711388"/>
              <a:gd name="connsiteY29" fmla="*/ 1844937 h 2942217"/>
              <a:gd name="connsiteX30" fmla="*/ 2286000 w 3711388"/>
              <a:gd name="connsiteY30" fmla="*/ 1855694 h 2942217"/>
              <a:gd name="connsiteX31" fmla="*/ 2232212 w 3711388"/>
              <a:gd name="connsiteY31" fmla="*/ 1866452 h 2942217"/>
              <a:gd name="connsiteX32" fmla="*/ 2253727 w 3711388"/>
              <a:gd name="connsiteY32" fmla="*/ 1947134 h 2942217"/>
              <a:gd name="connsiteX33" fmla="*/ 2275242 w 3711388"/>
              <a:gd name="connsiteY33" fmla="*/ 2027817 h 2942217"/>
              <a:gd name="connsiteX34" fmla="*/ 2431228 w 3711388"/>
              <a:gd name="connsiteY34" fmla="*/ 1936377 h 2942217"/>
              <a:gd name="connsiteX35" fmla="*/ 2528047 w 3711388"/>
              <a:gd name="connsiteY35" fmla="*/ 1898725 h 2942217"/>
              <a:gd name="connsiteX36" fmla="*/ 2818503 w 3711388"/>
              <a:gd name="connsiteY36" fmla="*/ 1866452 h 2942217"/>
              <a:gd name="connsiteX37" fmla="*/ 3684494 w 3711388"/>
              <a:gd name="connsiteY37" fmla="*/ 1742739 h 2942217"/>
              <a:gd name="connsiteX38" fmla="*/ 3711388 w 3711388"/>
              <a:gd name="connsiteY38" fmla="*/ 1866452 h 2942217"/>
              <a:gd name="connsiteX39" fmla="*/ 2651760 w 3711388"/>
              <a:gd name="connsiteY39" fmla="*/ 2070847 h 2942217"/>
              <a:gd name="connsiteX40" fmla="*/ 2404334 w 3711388"/>
              <a:gd name="connsiteY40" fmla="*/ 2162287 h 2942217"/>
              <a:gd name="connsiteX41" fmla="*/ 2302136 w 3711388"/>
              <a:gd name="connsiteY41" fmla="*/ 2291379 h 2942217"/>
              <a:gd name="connsiteX42" fmla="*/ 2253727 w 3711388"/>
              <a:gd name="connsiteY42" fmla="*/ 2431228 h 2942217"/>
              <a:gd name="connsiteX43" fmla="*/ 2162287 w 3711388"/>
              <a:gd name="connsiteY43" fmla="*/ 2603351 h 2942217"/>
              <a:gd name="connsiteX44" fmla="*/ 2027816 w 3711388"/>
              <a:gd name="connsiteY44" fmla="*/ 2759337 h 2942217"/>
              <a:gd name="connsiteX45" fmla="*/ 1909482 w 3711388"/>
              <a:gd name="connsiteY45" fmla="*/ 2872292 h 2942217"/>
              <a:gd name="connsiteX46" fmla="*/ 1731981 w 3711388"/>
              <a:gd name="connsiteY46" fmla="*/ 2926080 h 2942217"/>
              <a:gd name="connsiteX47" fmla="*/ 1581374 w 3711388"/>
              <a:gd name="connsiteY47" fmla="*/ 2942217 h 2942217"/>
              <a:gd name="connsiteX48" fmla="*/ 1409252 w 3711388"/>
              <a:gd name="connsiteY48" fmla="*/ 2931459 h 2942217"/>
              <a:gd name="connsiteX49" fmla="*/ 1290917 w 3711388"/>
              <a:gd name="connsiteY49" fmla="*/ 2893807 h 2942217"/>
              <a:gd name="connsiteX50" fmla="*/ 1086522 w 3711388"/>
              <a:gd name="connsiteY50" fmla="*/ 2780852 h 2942217"/>
              <a:gd name="connsiteX51" fmla="*/ 876748 w 3711388"/>
              <a:gd name="connsiteY51" fmla="*/ 2635624 h 2942217"/>
              <a:gd name="connsiteX52" fmla="*/ 720762 w 3711388"/>
              <a:gd name="connsiteY52" fmla="*/ 2549562 h 2942217"/>
              <a:gd name="connsiteX53" fmla="*/ 554019 w 3711388"/>
              <a:gd name="connsiteY53" fmla="*/ 2511911 h 2942217"/>
              <a:gd name="connsiteX54" fmla="*/ 484094 w 3711388"/>
              <a:gd name="connsiteY54" fmla="*/ 2506532 h 2942217"/>
              <a:gd name="connsiteX55" fmla="*/ 484094 w 3711388"/>
              <a:gd name="connsiteY55" fmla="*/ 2345167 h 2942217"/>
              <a:gd name="connsiteX56" fmla="*/ 683110 w 3711388"/>
              <a:gd name="connsiteY56" fmla="*/ 2361304 h 2942217"/>
              <a:gd name="connsiteX57" fmla="*/ 828339 w 3711388"/>
              <a:gd name="connsiteY57" fmla="*/ 2393577 h 2942217"/>
              <a:gd name="connsiteX58" fmla="*/ 892884 w 3711388"/>
              <a:gd name="connsiteY58" fmla="*/ 2409713 h 2942217"/>
              <a:gd name="connsiteX59" fmla="*/ 919779 w 3711388"/>
              <a:gd name="connsiteY59" fmla="*/ 2404334 h 2942217"/>
              <a:gd name="connsiteX60" fmla="*/ 892884 w 3711388"/>
              <a:gd name="connsiteY60" fmla="*/ 2318273 h 2942217"/>
              <a:gd name="connsiteX61" fmla="*/ 876748 w 3711388"/>
              <a:gd name="connsiteY61" fmla="*/ 2248348 h 2942217"/>
              <a:gd name="connsiteX62" fmla="*/ 887506 w 3711388"/>
              <a:gd name="connsiteY62" fmla="*/ 2178424 h 2942217"/>
              <a:gd name="connsiteX63" fmla="*/ 871369 w 3711388"/>
              <a:gd name="connsiteY63" fmla="*/ 2167666 h 2942217"/>
              <a:gd name="connsiteX64" fmla="*/ 715383 w 3711388"/>
              <a:gd name="connsiteY64" fmla="*/ 2253727 h 2942217"/>
              <a:gd name="connsiteX65" fmla="*/ 537882 w 3711388"/>
              <a:gd name="connsiteY65" fmla="*/ 2291379 h 2942217"/>
              <a:gd name="connsiteX66" fmla="*/ 172122 w 3711388"/>
              <a:gd name="connsiteY66" fmla="*/ 2296758 h 2942217"/>
              <a:gd name="connsiteX67" fmla="*/ 0 w 3711388"/>
              <a:gd name="connsiteY67" fmla="*/ 2291379 h 2942217"/>
              <a:gd name="connsiteX68" fmla="*/ 0 w 3711388"/>
              <a:gd name="connsiteY68" fmla="*/ 2162287 h 2942217"/>
              <a:gd name="connsiteX69" fmla="*/ 311972 w 3711388"/>
              <a:gd name="connsiteY69" fmla="*/ 2167666 h 2942217"/>
              <a:gd name="connsiteX70" fmla="*/ 645459 w 3711388"/>
              <a:gd name="connsiteY70" fmla="*/ 2108499 h 2942217"/>
              <a:gd name="connsiteX71" fmla="*/ 801444 w 3711388"/>
              <a:gd name="connsiteY71" fmla="*/ 2011680 h 2942217"/>
              <a:gd name="connsiteX72" fmla="*/ 919779 w 3711388"/>
              <a:gd name="connsiteY72" fmla="*/ 1839558 h 2942217"/>
              <a:gd name="connsiteX73" fmla="*/ 995082 w 3711388"/>
              <a:gd name="connsiteY73" fmla="*/ 1651299 h 2942217"/>
              <a:gd name="connsiteX74" fmla="*/ 1011219 w 3711388"/>
              <a:gd name="connsiteY74" fmla="*/ 1328569 h 2942217"/>
              <a:gd name="connsiteX75" fmla="*/ 935915 w 3711388"/>
              <a:gd name="connsiteY75" fmla="*/ 1021977 h 2942217"/>
              <a:gd name="connsiteX76" fmla="*/ 774550 w 3711388"/>
              <a:gd name="connsiteY76" fmla="*/ 634701 h 2942217"/>
              <a:gd name="connsiteX77" fmla="*/ 564776 w 3711388"/>
              <a:gd name="connsiteY77" fmla="*/ 333487 h 2942217"/>
              <a:gd name="connsiteX78" fmla="*/ 419548 w 3711388"/>
              <a:gd name="connsiteY78" fmla="*/ 204395 h 2942217"/>
              <a:gd name="connsiteX79" fmla="*/ 338866 w 3711388"/>
              <a:gd name="connsiteY79" fmla="*/ 129092 h 2942217"/>
              <a:gd name="connsiteX80" fmla="*/ 188259 w 3711388"/>
              <a:gd name="connsiteY80" fmla="*/ 69925 h 2942217"/>
              <a:gd name="connsiteX0" fmla="*/ 188259 w 3711388"/>
              <a:gd name="connsiteY0" fmla="*/ 69925 h 2942217"/>
              <a:gd name="connsiteX1" fmla="*/ 252804 w 3711388"/>
              <a:gd name="connsiteY1" fmla="*/ 48409 h 2942217"/>
              <a:gd name="connsiteX2" fmla="*/ 317350 w 3711388"/>
              <a:gd name="connsiteY2" fmla="*/ 0 h 2942217"/>
              <a:gd name="connsiteX3" fmla="*/ 419548 w 3711388"/>
              <a:gd name="connsiteY3" fmla="*/ 53788 h 2942217"/>
              <a:gd name="connsiteX4" fmla="*/ 505609 w 3711388"/>
              <a:gd name="connsiteY4" fmla="*/ 112955 h 2942217"/>
              <a:gd name="connsiteX5" fmla="*/ 640080 w 3711388"/>
              <a:gd name="connsiteY5" fmla="*/ 263562 h 2942217"/>
              <a:gd name="connsiteX6" fmla="*/ 903642 w 3711388"/>
              <a:gd name="connsiteY6" fmla="*/ 677732 h 2942217"/>
              <a:gd name="connsiteX7" fmla="*/ 1016597 w 3711388"/>
              <a:gd name="connsiteY7" fmla="*/ 962809 h 2942217"/>
              <a:gd name="connsiteX8" fmla="*/ 1091901 w 3711388"/>
              <a:gd name="connsiteY8" fmla="*/ 1237129 h 2942217"/>
              <a:gd name="connsiteX9" fmla="*/ 1118795 w 3711388"/>
              <a:gd name="connsiteY9" fmla="*/ 1527586 h 2942217"/>
              <a:gd name="connsiteX10" fmla="*/ 1108037 w 3711388"/>
              <a:gd name="connsiteY10" fmla="*/ 1619026 h 2942217"/>
              <a:gd name="connsiteX11" fmla="*/ 1097280 w 3711388"/>
              <a:gd name="connsiteY11" fmla="*/ 1705087 h 2942217"/>
              <a:gd name="connsiteX12" fmla="*/ 1140216 w 3711388"/>
              <a:gd name="connsiteY12" fmla="*/ 1687771 h 2942217"/>
              <a:gd name="connsiteX13" fmla="*/ 1274781 w 3711388"/>
              <a:gd name="connsiteY13" fmla="*/ 1597511 h 2942217"/>
              <a:gd name="connsiteX14" fmla="*/ 1382357 w 3711388"/>
              <a:gd name="connsiteY14" fmla="*/ 1570617 h 2942217"/>
              <a:gd name="connsiteX15" fmla="*/ 1446903 w 3711388"/>
              <a:gd name="connsiteY15" fmla="*/ 1549101 h 2942217"/>
              <a:gd name="connsiteX16" fmla="*/ 1268033 w 3711388"/>
              <a:gd name="connsiteY16" fmla="*/ 1341875 h 2942217"/>
              <a:gd name="connsiteX17" fmla="*/ 1070386 w 3711388"/>
              <a:gd name="connsiteY17" fmla="*/ 1043492 h 2942217"/>
              <a:gd name="connsiteX18" fmla="*/ 1032734 w 3711388"/>
              <a:gd name="connsiteY18" fmla="*/ 919779 h 2942217"/>
              <a:gd name="connsiteX19" fmla="*/ 1027355 w 3711388"/>
              <a:gd name="connsiteY19" fmla="*/ 887506 h 2942217"/>
              <a:gd name="connsiteX20" fmla="*/ 1091901 w 3711388"/>
              <a:gd name="connsiteY20" fmla="*/ 849854 h 2942217"/>
              <a:gd name="connsiteX21" fmla="*/ 1333948 w 3711388"/>
              <a:gd name="connsiteY21" fmla="*/ 1215614 h 2942217"/>
              <a:gd name="connsiteX22" fmla="*/ 1489934 w 3711388"/>
              <a:gd name="connsiteY22" fmla="*/ 1420009 h 2942217"/>
              <a:gd name="connsiteX23" fmla="*/ 1764254 w 3711388"/>
              <a:gd name="connsiteY23" fmla="*/ 1597511 h 2942217"/>
              <a:gd name="connsiteX24" fmla="*/ 2022437 w 3711388"/>
              <a:gd name="connsiteY24" fmla="*/ 1688951 h 2942217"/>
              <a:gd name="connsiteX25" fmla="*/ 2237590 w 3711388"/>
              <a:gd name="connsiteY25" fmla="*/ 1721224 h 2942217"/>
              <a:gd name="connsiteX26" fmla="*/ 2490395 w 3711388"/>
              <a:gd name="connsiteY26" fmla="*/ 1715845 h 2942217"/>
              <a:gd name="connsiteX27" fmla="*/ 2775473 w 3711388"/>
              <a:gd name="connsiteY27" fmla="*/ 1667435 h 2942217"/>
              <a:gd name="connsiteX28" fmla="*/ 2802367 w 3711388"/>
              <a:gd name="connsiteY28" fmla="*/ 1812664 h 2942217"/>
              <a:gd name="connsiteX29" fmla="*/ 2377440 w 3711388"/>
              <a:gd name="connsiteY29" fmla="*/ 1844937 h 2942217"/>
              <a:gd name="connsiteX30" fmla="*/ 2286000 w 3711388"/>
              <a:gd name="connsiteY30" fmla="*/ 1855694 h 2942217"/>
              <a:gd name="connsiteX31" fmla="*/ 2232212 w 3711388"/>
              <a:gd name="connsiteY31" fmla="*/ 1866452 h 2942217"/>
              <a:gd name="connsiteX32" fmla="*/ 2253727 w 3711388"/>
              <a:gd name="connsiteY32" fmla="*/ 1947134 h 2942217"/>
              <a:gd name="connsiteX33" fmla="*/ 2275242 w 3711388"/>
              <a:gd name="connsiteY33" fmla="*/ 2027817 h 2942217"/>
              <a:gd name="connsiteX34" fmla="*/ 2431228 w 3711388"/>
              <a:gd name="connsiteY34" fmla="*/ 1936377 h 2942217"/>
              <a:gd name="connsiteX35" fmla="*/ 2528047 w 3711388"/>
              <a:gd name="connsiteY35" fmla="*/ 1898725 h 2942217"/>
              <a:gd name="connsiteX36" fmla="*/ 2818503 w 3711388"/>
              <a:gd name="connsiteY36" fmla="*/ 1866452 h 2942217"/>
              <a:gd name="connsiteX37" fmla="*/ 3684494 w 3711388"/>
              <a:gd name="connsiteY37" fmla="*/ 1742739 h 2942217"/>
              <a:gd name="connsiteX38" fmla="*/ 3711388 w 3711388"/>
              <a:gd name="connsiteY38" fmla="*/ 1866452 h 2942217"/>
              <a:gd name="connsiteX39" fmla="*/ 2651760 w 3711388"/>
              <a:gd name="connsiteY39" fmla="*/ 2070847 h 2942217"/>
              <a:gd name="connsiteX40" fmla="*/ 2404334 w 3711388"/>
              <a:gd name="connsiteY40" fmla="*/ 2162287 h 2942217"/>
              <a:gd name="connsiteX41" fmla="*/ 2302136 w 3711388"/>
              <a:gd name="connsiteY41" fmla="*/ 2291379 h 2942217"/>
              <a:gd name="connsiteX42" fmla="*/ 2253727 w 3711388"/>
              <a:gd name="connsiteY42" fmla="*/ 2431228 h 2942217"/>
              <a:gd name="connsiteX43" fmla="*/ 2162287 w 3711388"/>
              <a:gd name="connsiteY43" fmla="*/ 2603351 h 2942217"/>
              <a:gd name="connsiteX44" fmla="*/ 2027816 w 3711388"/>
              <a:gd name="connsiteY44" fmla="*/ 2759337 h 2942217"/>
              <a:gd name="connsiteX45" fmla="*/ 1909482 w 3711388"/>
              <a:gd name="connsiteY45" fmla="*/ 2872292 h 2942217"/>
              <a:gd name="connsiteX46" fmla="*/ 1731981 w 3711388"/>
              <a:gd name="connsiteY46" fmla="*/ 2926080 h 2942217"/>
              <a:gd name="connsiteX47" fmla="*/ 1581374 w 3711388"/>
              <a:gd name="connsiteY47" fmla="*/ 2942217 h 2942217"/>
              <a:gd name="connsiteX48" fmla="*/ 1409252 w 3711388"/>
              <a:gd name="connsiteY48" fmla="*/ 2931459 h 2942217"/>
              <a:gd name="connsiteX49" fmla="*/ 1290917 w 3711388"/>
              <a:gd name="connsiteY49" fmla="*/ 2893807 h 2942217"/>
              <a:gd name="connsiteX50" fmla="*/ 1086522 w 3711388"/>
              <a:gd name="connsiteY50" fmla="*/ 2780852 h 2942217"/>
              <a:gd name="connsiteX51" fmla="*/ 876748 w 3711388"/>
              <a:gd name="connsiteY51" fmla="*/ 2635624 h 2942217"/>
              <a:gd name="connsiteX52" fmla="*/ 720762 w 3711388"/>
              <a:gd name="connsiteY52" fmla="*/ 2549562 h 2942217"/>
              <a:gd name="connsiteX53" fmla="*/ 554019 w 3711388"/>
              <a:gd name="connsiteY53" fmla="*/ 2511911 h 2942217"/>
              <a:gd name="connsiteX54" fmla="*/ 484094 w 3711388"/>
              <a:gd name="connsiteY54" fmla="*/ 2506532 h 2942217"/>
              <a:gd name="connsiteX55" fmla="*/ 484094 w 3711388"/>
              <a:gd name="connsiteY55" fmla="*/ 2345167 h 2942217"/>
              <a:gd name="connsiteX56" fmla="*/ 683110 w 3711388"/>
              <a:gd name="connsiteY56" fmla="*/ 2361304 h 2942217"/>
              <a:gd name="connsiteX57" fmla="*/ 828339 w 3711388"/>
              <a:gd name="connsiteY57" fmla="*/ 2393577 h 2942217"/>
              <a:gd name="connsiteX58" fmla="*/ 892884 w 3711388"/>
              <a:gd name="connsiteY58" fmla="*/ 2409713 h 2942217"/>
              <a:gd name="connsiteX59" fmla="*/ 919779 w 3711388"/>
              <a:gd name="connsiteY59" fmla="*/ 2404334 h 2942217"/>
              <a:gd name="connsiteX60" fmla="*/ 892884 w 3711388"/>
              <a:gd name="connsiteY60" fmla="*/ 2318273 h 2942217"/>
              <a:gd name="connsiteX61" fmla="*/ 876748 w 3711388"/>
              <a:gd name="connsiteY61" fmla="*/ 2248348 h 2942217"/>
              <a:gd name="connsiteX62" fmla="*/ 887506 w 3711388"/>
              <a:gd name="connsiteY62" fmla="*/ 2178424 h 2942217"/>
              <a:gd name="connsiteX63" fmla="*/ 871369 w 3711388"/>
              <a:gd name="connsiteY63" fmla="*/ 2167666 h 2942217"/>
              <a:gd name="connsiteX64" fmla="*/ 715383 w 3711388"/>
              <a:gd name="connsiteY64" fmla="*/ 2253727 h 2942217"/>
              <a:gd name="connsiteX65" fmla="*/ 537882 w 3711388"/>
              <a:gd name="connsiteY65" fmla="*/ 2291379 h 2942217"/>
              <a:gd name="connsiteX66" fmla="*/ 172122 w 3711388"/>
              <a:gd name="connsiteY66" fmla="*/ 2296758 h 2942217"/>
              <a:gd name="connsiteX67" fmla="*/ 0 w 3711388"/>
              <a:gd name="connsiteY67" fmla="*/ 2291379 h 2942217"/>
              <a:gd name="connsiteX68" fmla="*/ 0 w 3711388"/>
              <a:gd name="connsiteY68" fmla="*/ 2162287 h 2942217"/>
              <a:gd name="connsiteX69" fmla="*/ 311972 w 3711388"/>
              <a:gd name="connsiteY69" fmla="*/ 2167666 h 2942217"/>
              <a:gd name="connsiteX70" fmla="*/ 645459 w 3711388"/>
              <a:gd name="connsiteY70" fmla="*/ 2108499 h 2942217"/>
              <a:gd name="connsiteX71" fmla="*/ 801444 w 3711388"/>
              <a:gd name="connsiteY71" fmla="*/ 2011680 h 2942217"/>
              <a:gd name="connsiteX72" fmla="*/ 919779 w 3711388"/>
              <a:gd name="connsiteY72" fmla="*/ 1839558 h 2942217"/>
              <a:gd name="connsiteX73" fmla="*/ 995082 w 3711388"/>
              <a:gd name="connsiteY73" fmla="*/ 1651299 h 2942217"/>
              <a:gd name="connsiteX74" fmla="*/ 1011219 w 3711388"/>
              <a:gd name="connsiteY74" fmla="*/ 1328569 h 2942217"/>
              <a:gd name="connsiteX75" fmla="*/ 935915 w 3711388"/>
              <a:gd name="connsiteY75" fmla="*/ 1021977 h 2942217"/>
              <a:gd name="connsiteX76" fmla="*/ 774550 w 3711388"/>
              <a:gd name="connsiteY76" fmla="*/ 634701 h 2942217"/>
              <a:gd name="connsiteX77" fmla="*/ 564776 w 3711388"/>
              <a:gd name="connsiteY77" fmla="*/ 333487 h 2942217"/>
              <a:gd name="connsiteX78" fmla="*/ 419548 w 3711388"/>
              <a:gd name="connsiteY78" fmla="*/ 204395 h 2942217"/>
              <a:gd name="connsiteX79" fmla="*/ 338866 w 3711388"/>
              <a:gd name="connsiteY79" fmla="*/ 129092 h 2942217"/>
              <a:gd name="connsiteX80" fmla="*/ 188259 w 3711388"/>
              <a:gd name="connsiteY80" fmla="*/ 69925 h 2942217"/>
              <a:gd name="connsiteX0" fmla="*/ 188259 w 3711388"/>
              <a:gd name="connsiteY0" fmla="*/ 69925 h 2942217"/>
              <a:gd name="connsiteX1" fmla="*/ 252804 w 3711388"/>
              <a:gd name="connsiteY1" fmla="*/ 48409 h 2942217"/>
              <a:gd name="connsiteX2" fmla="*/ 317350 w 3711388"/>
              <a:gd name="connsiteY2" fmla="*/ 0 h 2942217"/>
              <a:gd name="connsiteX3" fmla="*/ 419548 w 3711388"/>
              <a:gd name="connsiteY3" fmla="*/ 53788 h 2942217"/>
              <a:gd name="connsiteX4" fmla="*/ 505609 w 3711388"/>
              <a:gd name="connsiteY4" fmla="*/ 112955 h 2942217"/>
              <a:gd name="connsiteX5" fmla="*/ 640080 w 3711388"/>
              <a:gd name="connsiteY5" fmla="*/ 263562 h 2942217"/>
              <a:gd name="connsiteX6" fmla="*/ 903642 w 3711388"/>
              <a:gd name="connsiteY6" fmla="*/ 677732 h 2942217"/>
              <a:gd name="connsiteX7" fmla="*/ 1016597 w 3711388"/>
              <a:gd name="connsiteY7" fmla="*/ 962809 h 2942217"/>
              <a:gd name="connsiteX8" fmla="*/ 1119975 w 3711388"/>
              <a:gd name="connsiteY8" fmla="*/ 1253171 h 2942217"/>
              <a:gd name="connsiteX9" fmla="*/ 1118795 w 3711388"/>
              <a:gd name="connsiteY9" fmla="*/ 1527586 h 2942217"/>
              <a:gd name="connsiteX10" fmla="*/ 1108037 w 3711388"/>
              <a:gd name="connsiteY10" fmla="*/ 1619026 h 2942217"/>
              <a:gd name="connsiteX11" fmla="*/ 1097280 w 3711388"/>
              <a:gd name="connsiteY11" fmla="*/ 1705087 h 2942217"/>
              <a:gd name="connsiteX12" fmla="*/ 1140216 w 3711388"/>
              <a:gd name="connsiteY12" fmla="*/ 1687771 h 2942217"/>
              <a:gd name="connsiteX13" fmla="*/ 1274781 w 3711388"/>
              <a:gd name="connsiteY13" fmla="*/ 1597511 h 2942217"/>
              <a:gd name="connsiteX14" fmla="*/ 1382357 w 3711388"/>
              <a:gd name="connsiteY14" fmla="*/ 1570617 h 2942217"/>
              <a:gd name="connsiteX15" fmla="*/ 1446903 w 3711388"/>
              <a:gd name="connsiteY15" fmla="*/ 1549101 h 2942217"/>
              <a:gd name="connsiteX16" fmla="*/ 1268033 w 3711388"/>
              <a:gd name="connsiteY16" fmla="*/ 1341875 h 2942217"/>
              <a:gd name="connsiteX17" fmla="*/ 1070386 w 3711388"/>
              <a:gd name="connsiteY17" fmla="*/ 1043492 h 2942217"/>
              <a:gd name="connsiteX18" fmla="*/ 1032734 w 3711388"/>
              <a:gd name="connsiteY18" fmla="*/ 919779 h 2942217"/>
              <a:gd name="connsiteX19" fmla="*/ 1027355 w 3711388"/>
              <a:gd name="connsiteY19" fmla="*/ 887506 h 2942217"/>
              <a:gd name="connsiteX20" fmla="*/ 1091901 w 3711388"/>
              <a:gd name="connsiteY20" fmla="*/ 849854 h 2942217"/>
              <a:gd name="connsiteX21" fmla="*/ 1333948 w 3711388"/>
              <a:gd name="connsiteY21" fmla="*/ 1215614 h 2942217"/>
              <a:gd name="connsiteX22" fmla="*/ 1489934 w 3711388"/>
              <a:gd name="connsiteY22" fmla="*/ 1420009 h 2942217"/>
              <a:gd name="connsiteX23" fmla="*/ 1764254 w 3711388"/>
              <a:gd name="connsiteY23" fmla="*/ 1597511 h 2942217"/>
              <a:gd name="connsiteX24" fmla="*/ 2022437 w 3711388"/>
              <a:gd name="connsiteY24" fmla="*/ 1688951 h 2942217"/>
              <a:gd name="connsiteX25" fmla="*/ 2237590 w 3711388"/>
              <a:gd name="connsiteY25" fmla="*/ 1721224 h 2942217"/>
              <a:gd name="connsiteX26" fmla="*/ 2490395 w 3711388"/>
              <a:gd name="connsiteY26" fmla="*/ 1715845 h 2942217"/>
              <a:gd name="connsiteX27" fmla="*/ 2775473 w 3711388"/>
              <a:gd name="connsiteY27" fmla="*/ 1667435 h 2942217"/>
              <a:gd name="connsiteX28" fmla="*/ 2802367 w 3711388"/>
              <a:gd name="connsiteY28" fmla="*/ 1812664 h 2942217"/>
              <a:gd name="connsiteX29" fmla="*/ 2377440 w 3711388"/>
              <a:gd name="connsiteY29" fmla="*/ 1844937 h 2942217"/>
              <a:gd name="connsiteX30" fmla="*/ 2286000 w 3711388"/>
              <a:gd name="connsiteY30" fmla="*/ 1855694 h 2942217"/>
              <a:gd name="connsiteX31" fmla="*/ 2232212 w 3711388"/>
              <a:gd name="connsiteY31" fmla="*/ 1866452 h 2942217"/>
              <a:gd name="connsiteX32" fmla="*/ 2253727 w 3711388"/>
              <a:gd name="connsiteY32" fmla="*/ 1947134 h 2942217"/>
              <a:gd name="connsiteX33" fmla="*/ 2275242 w 3711388"/>
              <a:gd name="connsiteY33" fmla="*/ 2027817 h 2942217"/>
              <a:gd name="connsiteX34" fmla="*/ 2431228 w 3711388"/>
              <a:gd name="connsiteY34" fmla="*/ 1936377 h 2942217"/>
              <a:gd name="connsiteX35" fmla="*/ 2528047 w 3711388"/>
              <a:gd name="connsiteY35" fmla="*/ 1898725 h 2942217"/>
              <a:gd name="connsiteX36" fmla="*/ 2818503 w 3711388"/>
              <a:gd name="connsiteY36" fmla="*/ 1866452 h 2942217"/>
              <a:gd name="connsiteX37" fmla="*/ 3684494 w 3711388"/>
              <a:gd name="connsiteY37" fmla="*/ 1742739 h 2942217"/>
              <a:gd name="connsiteX38" fmla="*/ 3711388 w 3711388"/>
              <a:gd name="connsiteY38" fmla="*/ 1866452 h 2942217"/>
              <a:gd name="connsiteX39" fmla="*/ 2651760 w 3711388"/>
              <a:gd name="connsiteY39" fmla="*/ 2070847 h 2942217"/>
              <a:gd name="connsiteX40" fmla="*/ 2404334 w 3711388"/>
              <a:gd name="connsiteY40" fmla="*/ 2162287 h 2942217"/>
              <a:gd name="connsiteX41" fmla="*/ 2302136 w 3711388"/>
              <a:gd name="connsiteY41" fmla="*/ 2291379 h 2942217"/>
              <a:gd name="connsiteX42" fmla="*/ 2253727 w 3711388"/>
              <a:gd name="connsiteY42" fmla="*/ 2431228 h 2942217"/>
              <a:gd name="connsiteX43" fmla="*/ 2162287 w 3711388"/>
              <a:gd name="connsiteY43" fmla="*/ 2603351 h 2942217"/>
              <a:gd name="connsiteX44" fmla="*/ 2027816 w 3711388"/>
              <a:gd name="connsiteY44" fmla="*/ 2759337 h 2942217"/>
              <a:gd name="connsiteX45" fmla="*/ 1909482 w 3711388"/>
              <a:gd name="connsiteY45" fmla="*/ 2872292 h 2942217"/>
              <a:gd name="connsiteX46" fmla="*/ 1731981 w 3711388"/>
              <a:gd name="connsiteY46" fmla="*/ 2926080 h 2942217"/>
              <a:gd name="connsiteX47" fmla="*/ 1581374 w 3711388"/>
              <a:gd name="connsiteY47" fmla="*/ 2942217 h 2942217"/>
              <a:gd name="connsiteX48" fmla="*/ 1409252 w 3711388"/>
              <a:gd name="connsiteY48" fmla="*/ 2931459 h 2942217"/>
              <a:gd name="connsiteX49" fmla="*/ 1290917 w 3711388"/>
              <a:gd name="connsiteY49" fmla="*/ 2893807 h 2942217"/>
              <a:gd name="connsiteX50" fmla="*/ 1086522 w 3711388"/>
              <a:gd name="connsiteY50" fmla="*/ 2780852 h 2942217"/>
              <a:gd name="connsiteX51" fmla="*/ 876748 w 3711388"/>
              <a:gd name="connsiteY51" fmla="*/ 2635624 h 2942217"/>
              <a:gd name="connsiteX52" fmla="*/ 720762 w 3711388"/>
              <a:gd name="connsiteY52" fmla="*/ 2549562 h 2942217"/>
              <a:gd name="connsiteX53" fmla="*/ 554019 w 3711388"/>
              <a:gd name="connsiteY53" fmla="*/ 2511911 h 2942217"/>
              <a:gd name="connsiteX54" fmla="*/ 484094 w 3711388"/>
              <a:gd name="connsiteY54" fmla="*/ 2506532 h 2942217"/>
              <a:gd name="connsiteX55" fmla="*/ 484094 w 3711388"/>
              <a:gd name="connsiteY55" fmla="*/ 2345167 h 2942217"/>
              <a:gd name="connsiteX56" fmla="*/ 683110 w 3711388"/>
              <a:gd name="connsiteY56" fmla="*/ 2361304 h 2942217"/>
              <a:gd name="connsiteX57" fmla="*/ 828339 w 3711388"/>
              <a:gd name="connsiteY57" fmla="*/ 2393577 h 2942217"/>
              <a:gd name="connsiteX58" fmla="*/ 892884 w 3711388"/>
              <a:gd name="connsiteY58" fmla="*/ 2409713 h 2942217"/>
              <a:gd name="connsiteX59" fmla="*/ 919779 w 3711388"/>
              <a:gd name="connsiteY59" fmla="*/ 2404334 h 2942217"/>
              <a:gd name="connsiteX60" fmla="*/ 892884 w 3711388"/>
              <a:gd name="connsiteY60" fmla="*/ 2318273 h 2942217"/>
              <a:gd name="connsiteX61" fmla="*/ 876748 w 3711388"/>
              <a:gd name="connsiteY61" fmla="*/ 2248348 h 2942217"/>
              <a:gd name="connsiteX62" fmla="*/ 887506 w 3711388"/>
              <a:gd name="connsiteY62" fmla="*/ 2178424 h 2942217"/>
              <a:gd name="connsiteX63" fmla="*/ 871369 w 3711388"/>
              <a:gd name="connsiteY63" fmla="*/ 2167666 h 2942217"/>
              <a:gd name="connsiteX64" fmla="*/ 715383 w 3711388"/>
              <a:gd name="connsiteY64" fmla="*/ 2253727 h 2942217"/>
              <a:gd name="connsiteX65" fmla="*/ 537882 w 3711388"/>
              <a:gd name="connsiteY65" fmla="*/ 2291379 h 2942217"/>
              <a:gd name="connsiteX66" fmla="*/ 172122 w 3711388"/>
              <a:gd name="connsiteY66" fmla="*/ 2296758 h 2942217"/>
              <a:gd name="connsiteX67" fmla="*/ 0 w 3711388"/>
              <a:gd name="connsiteY67" fmla="*/ 2291379 h 2942217"/>
              <a:gd name="connsiteX68" fmla="*/ 0 w 3711388"/>
              <a:gd name="connsiteY68" fmla="*/ 2162287 h 2942217"/>
              <a:gd name="connsiteX69" fmla="*/ 311972 w 3711388"/>
              <a:gd name="connsiteY69" fmla="*/ 2167666 h 2942217"/>
              <a:gd name="connsiteX70" fmla="*/ 645459 w 3711388"/>
              <a:gd name="connsiteY70" fmla="*/ 2108499 h 2942217"/>
              <a:gd name="connsiteX71" fmla="*/ 801444 w 3711388"/>
              <a:gd name="connsiteY71" fmla="*/ 2011680 h 2942217"/>
              <a:gd name="connsiteX72" fmla="*/ 919779 w 3711388"/>
              <a:gd name="connsiteY72" fmla="*/ 1839558 h 2942217"/>
              <a:gd name="connsiteX73" fmla="*/ 995082 w 3711388"/>
              <a:gd name="connsiteY73" fmla="*/ 1651299 h 2942217"/>
              <a:gd name="connsiteX74" fmla="*/ 1011219 w 3711388"/>
              <a:gd name="connsiteY74" fmla="*/ 1328569 h 2942217"/>
              <a:gd name="connsiteX75" fmla="*/ 935915 w 3711388"/>
              <a:gd name="connsiteY75" fmla="*/ 1021977 h 2942217"/>
              <a:gd name="connsiteX76" fmla="*/ 774550 w 3711388"/>
              <a:gd name="connsiteY76" fmla="*/ 634701 h 2942217"/>
              <a:gd name="connsiteX77" fmla="*/ 564776 w 3711388"/>
              <a:gd name="connsiteY77" fmla="*/ 333487 h 2942217"/>
              <a:gd name="connsiteX78" fmla="*/ 419548 w 3711388"/>
              <a:gd name="connsiteY78" fmla="*/ 204395 h 2942217"/>
              <a:gd name="connsiteX79" fmla="*/ 338866 w 3711388"/>
              <a:gd name="connsiteY79" fmla="*/ 129092 h 2942217"/>
              <a:gd name="connsiteX80" fmla="*/ 188259 w 3711388"/>
              <a:gd name="connsiteY80" fmla="*/ 69925 h 2942217"/>
              <a:gd name="connsiteX0" fmla="*/ 188259 w 3711388"/>
              <a:gd name="connsiteY0" fmla="*/ 69925 h 2942217"/>
              <a:gd name="connsiteX1" fmla="*/ 252804 w 3711388"/>
              <a:gd name="connsiteY1" fmla="*/ 48409 h 2942217"/>
              <a:gd name="connsiteX2" fmla="*/ 317350 w 3711388"/>
              <a:gd name="connsiteY2" fmla="*/ 0 h 2942217"/>
              <a:gd name="connsiteX3" fmla="*/ 419548 w 3711388"/>
              <a:gd name="connsiteY3" fmla="*/ 53788 h 2942217"/>
              <a:gd name="connsiteX4" fmla="*/ 505609 w 3711388"/>
              <a:gd name="connsiteY4" fmla="*/ 112955 h 2942217"/>
              <a:gd name="connsiteX5" fmla="*/ 640080 w 3711388"/>
              <a:gd name="connsiteY5" fmla="*/ 263562 h 2942217"/>
              <a:gd name="connsiteX6" fmla="*/ 903642 w 3711388"/>
              <a:gd name="connsiteY6" fmla="*/ 677732 h 2942217"/>
              <a:gd name="connsiteX7" fmla="*/ 1016597 w 3711388"/>
              <a:gd name="connsiteY7" fmla="*/ 962809 h 2942217"/>
              <a:gd name="connsiteX8" fmla="*/ 1119975 w 3711388"/>
              <a:gd name="connsiteY8" fmla="*/ 1253171 h 2942217"/>
              <a:gd name="connsiteX9" fmla="*/ 1118795 w 3711388"/>
              <a:gd name="connsiteY9" fmla="*/ 1527586 h 2942217"/>
              <a:gd name="connsiteX10" fmla="*/ 1108037 w 3711388"/>
              <a:gd name="connsiteY10" fmla="*/ 1619026 h 2942217"/>
              <a:gd name="connsiteX11" fmla="*/ 1097280 w 3711388"/>
              <a:gd name="connsiteY11" fmla="*/ 1705087 h 2942217"/>
              <a:gd name="connsiteX12" fmla="*/ 1140216 w 3711388"/>
              <a:gd name="connsiteY12" fmla="*/ 1687771 h 2942217"/>
              <a:gd name="connsiteX13" fmla="*/ 1274781 w 3711388"/>
              <a:gd name="connsiteY13" fmla="*/ 1597511 h 2942217"/>
              <a:gd name="connsiteX14" fmla="*/ 1382357 w 3711388"/>
              <a:gd name="connsiteY14" fmla="*/ 1570617 h 2942217"/>
              <a:gd name="connsiteX15" fmla="*/ 1446903 w 3711388"/>
              <a:gd name="connsiteY15" fmla="*/ 1549101 h 2942217"/>
              <a:gd name="connsiteX16" fmla="*/ 1268033 w 3711388"/>
              <a:gd name="connsiteY16" fmla="*/ 1341875 h 2942217"/>
              <a:gd name="connsiteX17" fmla="*/ 1070386 w 3711388"/>
              <a:gd name="connsiteY17" fmla="*/ 1043492 h 2942217"/>
              <a:gd name="connsiteX18" fmla="*/ 1032734 w 3711388"/>
              <a:gd name="connsiteY18" fmla="*/ 919779 h 2942217"/>
              <a:gd name="connsiteX19" fmla="*/ 1027355 w 3711388"/>
              <a:gd name="connsiteY19" fmla="*/ 887506 h 2942217"/>
              <a:gd name="connsiteX20" fmla="*/ 1091901 w 3711388"/>
              <a:gd name="connsiteY20" fmla="*/ 849854 h 2942217"/>
              <a:gd name="connsiteX21" fmla="*/ 1333948 w 3711388"/>
              <a:gd name="connsiteY21" fmla="*/ 1215614 h 2942217"/>
              <a:gd name="connsiteX22" fmla="*/ 1489934 w 3711388"/>
              <a:gd name="connsiteY22" fmla="*/ 1420009 h 2942217"/>
              <a:gd name="connsiteX23" fmla="*/ 1764254 w 3711388"/>
              <a:gd name="connsiteY23" fmla="*/ 1597511 h 2942217"/>
              <a:gd name="connsiteX24" fmla="*/ 2022437 w 3711388"/>
              <a:gd name="connsiteY24" fmla="*/ 1688951 h 2942217"/>
              <a:gd name="connsiteX25" fmla="*/ 2237590 w 3711388"/>
              <a:gd name="connsiteY25" fmla="*/ 1721224 h 2942217"/>
              <a:gd name="connsiteX26" fmla="*/ 2490395 w 3711388"/>
              <a:gd name="connsiteY26" fmla="*/ 1715845 h 2942217"/>
              <a:gd name="connsiteX27" fmla="*/ 2775473 w 3711388"/>
              <a:gd name="connsiteY27" fmla="*/ 1667435 h 2942217"/>
              <a:gd name="connsiteX28" fmla="*/ 2802367 w 3711388"/>
              <a:gd name="connsiteY28" fmla="*/ 1812664 h 2942217"/>
              <a:gd name="connsiteX29" fmla="*/ 2377440 w 3711388"/>
              <a:gd name="connsiteY29" fmla="*/ 1844937 h 2942217"/>
              <a:gd name="connsiteX30" fmla="*/ 2286000 w 3711388"/>
              <a:gd name="connsiteY30" fmla="*/ 1855694 h 2942217"/>
              <a:gd name="connsiteX31" fmla="*/ 2232212 w 3711388"/>
              <a:gd name="connsiteY31" fmla="*/ 1866452 h 2942217"/>
              <a:gd name="connsiteX32" fmla="*/ 2253727 w 3711388"/>
              <a:gd name="connsiteY32" fmla="*/ 1947134 h 2942217"/>
              <a:gd name="connsiteX33" fmla="*/ 2275242 w 3711388"/>
              <a:gd name="connsiteY33" fmla="*/ 2027817 h 2942217"/>
              <a:gd name="connsiteX34" fmla="*/ 2431228 w 3711388"/>
              <a:gd name="connsiteY34" fmla="*/ 1936377 h 2942217"/>
              <a:gd name="connsiteX35" fmla="*/ 2528047 w 3711388"/>
              <a:gd name="connsiteY35" fmla="*/ 1898725 h 2942217"/>
              <a:gd name="connsiteX36" fmla="*/ 2818503 w 3711388"/>
              <a:gd name="connsiteY36" fmla="*/ 1866452 h 2942217"/>
              <a:gd name="connsiteX37" fmla="*/ 3684494 w 3711388"/>
              <a:gd name="connsiteY37" fmla="*/ 1742739 h 2942217"/>
              <a:gd name="connsiteX38" fmla="*/ 3711388 w 3711388"/>
              <a:gd name="connsiteY38" fmla="*/ 1866452 h 2942217"/>
              <a:gd name="connsiteX39" fmla="*/ 2651760 w 3711388"/>
              <a:gd name="connsiteY39" fmla="*/ 2070847 h 2942217"/>
              <a:gd name="connsiteX40" fmla="*/ 2404334 w 3711388"/>
              <a:gd name="connsiteY40" fmla="*/ 2162287 h 2942217"/>
              <a:gd name="connsiteX41" fmla="*/ 2302136 w 3711388"/>
              <a:gd name="connsiteY41" fmla="*/ 2291379 h 2942217"/>
              <a:gd name="connsiteX42" fmla="*/ 2253727 w 3711388"/>
              <a:gd name="connsiteY42" fmla="*/ 2431228 h 2942217"/>
              <a:gd name="connsiteX43" fmla="*/ 2162287 w 3711388"/>
              <a:gd name="connsiteY43" fmla="*/ 2603351 h 2942217"/>
              <a:gd name="connsiteX44" fmla="*/ 2027816 w 3711388"/>
              <a:gd name="connsiteY44" fmla="*/ 2759337 h 2942217"/>
              <a:gd name="connsiteX45" fmla="*/ 1909482 w 3711388"/>
              <a:gd name="connsiteY45" fmla="*/ 2872292 h 2942217"/>
              <a:gd name="connsiteX46" fmla="*/ 1731981 w 3711388"/>
              <a:gd name="connsiteY46" fmla="*/ 2926080 h 2942217"/>
              <a:gd name="connsiteX47" fmla="*/ 1581374 w 3711388"/>
              <a:gd name="connsiteY47" fmla="*/ 2942217 h 2942217"/>
              <a:gd name="connsiteX48" fmla="*/ 1409252 w 3711388"/>
              <a:gd name="connsiteY48" fmla="*/ 2931459 h 2942217"/>
              <a:gd name="connsiteX49" fmla="*/ 1290917 w 3711388"/>
              <a:gd name="connsiteY49" fmla="*/ 2893807 h 2942217"/>
              <a:gd name="connsiteX50" fmla="*/ 1086522 w 3711388"/>
              <a:gd name="connsiteY50" fmla="*/ 2780852 h 2942217"/>
              <a:gd name="connsiteX51" fmla="*/ 876748 w 3711388"/>
              <a:gd name="connsiteY51" fmla="*/ 2635624 h 2942217"/>
              <a:gd name="connsiteX52" fmla="*/ 720762 w 3711388"/>
              <a:gd name="connsiteY52" fmla="*/ 2549562 h 2942217"/>
              <a:gd name="connsiteX53" fmla="*/ 554019 w 3711388"/>
              <a:gd name="connsiteY53" fmla="*/ 2511911 h 2942217"/>
              <a:gd name="connsiteX54" fmla="*/ 484094 w 3711388"/>
              <a:gd name="connsiteY54" fmla="*/ 2506532 h 2942217"/>
              <a:gd name="connsiteX55" fmla="*/ 484094 w 3711388"/>
              <a:gd name="connsiteY55" fmla="*/ 2345167 h 2942217"/>
              <a:gd name="connsiteX56" fmla="*/ 683110 w 3711388"/>
              <a:gd name="connsiteY56" fmla="*/ 2361304 h 2942217"/>
              <a:gd name="connsiteX57" fmla="*/ 828339 w 3711388"/>
              <a:gd name="connsiteY57" fmla="*/ 2393577 h 2942217"/>
              <a:gd name="connsiteX58" fmla="*/ 892884 w 3711388"/>
              <a:gd name="connsiteY58" fmla="*/ 2409713 h 2942217"/>
              <a:gd name="connsiteX59" fmla="*/ 899727 w 3711388"/>
              <a:gd name="connsiteY59" fmla="*/ 2404334 h 2942217"/>
              <a:gd name="connsiteX60" fmla="*/ 892884 w 3711388"/>
              <a:gd name="connsiteY60" fmla="*/ 2318273 h 2942217"/>
              <a:gd name="connsiteX61" fmla="*/ 876748 w 3711388"/>
              <a:gd name="connsiteY61" fmla="*/ 2248348 h 2942217"/>
              <a:gd name="connsiteX62" fmla="*/ 887506 w 3711388"/>
              <a:gd name="connsiteY62" fmla="*/ 2178424 h 2942217"/>
              <a:gd name="connsiteX63" fmla="*/ 871369 w 3711388"/>
              <a:gd name="connsiteY63" fmla="*/ 2167666 h 2942217"/>
              <a:gd name="connsiteX64" fmla="*/ 715383 w 3711388"/>
              <a:gd name="connsiteY64" fmla="*/ 2253727 h 2942217"/>
              <a:gd name="connsiteX65" fmla="*/ 537882 w 3711388"/>
              <a:gd name="connsiteY65" fmla="*/ 2291379 h 2942217"/>
              <a:gd name="connsiteX66" fmla="*/ 172122 w 3711388"/>
              <a:gd name="connsiteY66" fmla="*/ 2296758 h 2942217"/>
              <a:gd name="connsiteX67" fmla="*/ 0 w 3711388"/>
              <a:gd name="connsiteY67" fmla="*/ 2291379 h 2942217"/>
              <a:gd name="connsiteX68" fmla="*/ 0 w 3711388"/>
              <a:gd name="connsiteY68" fmla="*/ 2162287 h 2942217"/>
              <a:gd name="connsiteX69" fmla="*/ 311972 w 3711388"/>
              <a:gd name="connsiteY69" fmla="*/ 2167666 h 2942217"/>
              <a:gd name="connsiteX70" fmla="*/ 645459 w 3711388"/>
              <a:gd name="connsiteY70" fmla="*/ 2108499 h 2942217"/>
              <a:gd name="connsiteX71" fmla="*/ 801444 w 3711388"/>
              <a:gd name="connsiteY71" fmla="*/ 2011680 h 2942217"/>
              <a:gd name="connsiteX72" fmla="*/ 919779 w 3711388"/>
              <a:gd name="connsiteY72" fmla="*/ 1839558 h 2942217"/>
              <a:gd name="connsiteX73" fmla="*/ 995082 w 3711388"/>
              <a:gd name="connsiteY73" fmla="*/ 1651299 h 2942217"/>
              <a:gd name="connsiteX74" fmla="*/ 1011219 w 3711388"/>
              <a:gd name="connsiteY74" fmla="*/ 1328569 h 2942217"/>
              <a:gd name="connsiteX75" fmla="*/ 935915 w 3711388"/>
              <a:gd name="connsiteY75" fmla="*/ 1021977 h 2942217"/>
              <a:gd name="connsiteX76" fmla="*/ 774550 w 3711388"/>
              <a:gd name="connsiteY76" fmla="*/ 634701 h 2942217"/>
              <a:gd name="connsiteX77" fmla="*/ 564776 w 3711388"/>
              <a:gd name="connsiteY77" fmla="*/ 333487 h 2942217"/>
              <a:gd name="connsiteX78" fmla="*/ 419548 w 3711388"/>
              <a:gd name="connsiteY78" fmla="*/ 204395 h 2942217"/>
              <a:gd name="connsiteX79" fmla="*/ 338866 w 3711388"/>
              <a:gd name="connsiteY79" fmla="*/ 129092 h 2942217"/>
              <a:gd name="connsiteX80" fmla="*/ 188259 w 3711388"/>
              <a:gd name="connsiteY80" fmla="*/ 69925 h 2942217"/>
              <a:gd name="connsiteX0" fmla="*/ 188259 w 3711388"/>
              <a:gd name="connsiteY0" fmla="*/ 69925 h 2942217"/>
              <a:gd name="connsiteX1" fmla="*/ 252804 w 3711388"/>
              <a:gd name="connsiteY1" fmla="*/ 48409 h 2942217"/>
              <a:gd name="connsiteX2" fmla="*/ 317350 w 3711388"/>
              <a:gd name="connsiteY2" fmla="*/ 0 h 2942217"/>
              <a:gd name="connsiteX3" fmla="*/ 419548 w 3711388"/>
              <a:gd name="connsiteY3" fmla="*/ 53788 h 2942217"/>
              <a:gd name="connsiteX4" fmla="*/ 505609 w 3711388"/>
              <a:gd name="connsiteY4" fmla="*/ 112955 h 2942217"/>
              <a:gd name="connsiteX5" fmla="*/ 640080 w 3711388"/>
              <a:gd name="connsiteY5" fmla="*/ 263562 h 2942217"/>
              <a:gd name="connsiteX6" fmla="*/ 903642 w 3711388"/>
              <a:gd name="connsiteY6" fmla="*/ 677732 h 2942217"/>
              <a:gd name="connsiteX7" fmla="*/ 1016597 w 3711388"/>
              <a:gd name="connsiteY7" fmla="*/ 962809 h 2942217"/>
              <a:gd name="connsiteX8" fmla="*/ 1119975 w 3711388"/>
              <a:gd name="connsiteY8" fmla="*/ 1253171 h 2942217"/>
              <a:gd name="connsiteX9" fmla="*/ 1118795 w 3711388"/>
              <a:gd name="connsiteY9" fmla="*/ 1527586 h 2942217"/>
              <a:gd name="connsiteX10" fmla="*/ 1108037 w 3711388"/>
              <a:gd name="connsiteY10" fmla="*/ 1619026 h 2942217"/>
              <a:gd name="connsiteX11" fmla="*/ 1097280 w 3711388"/>
              <a:gd name="connsiteY11" fmla="*/ 1705087 h 2942217"/>
              <a:gd name="connsiteX12" fmla="*/ 1140216 w 3711388"/>
              <a:gd name="connsiteY12" fmla="*/ 1687771 h 2942217"/>
              <a:gd name="connsiteX13" fmla="*/ 1274781 w 3711388"/>
              <a:gd name="connsiteY13" fmla="*/ 1597511 h 2942217"/>
              <a:gd name="connsiteX14" fmla="*/ 1382357 w 3711388"/>
              <a:gd name="connsiteY14" fmla="*/ 1570617 h 2942217"/>
              <a:gd name="connsiteX15" fmla="*/ 1446903 w 3711388"/>
              <a:gd name="connsiteY15" fmla="*/ 1549101 h 2942217"/>
              <a:gd name="connsiteX16" fmla="*/ 1268033 w 3711388"/>
              <a:gd name="connsiteY16" fmla="*/ 1341875 h 2942217"/>
              <a:gd name="connsiteX17" fmla="*/ 1070386 w 3711388"/>
              <a:gd name="connsiteY17" fmla="*/ 1043492 h 2942217"/>
              <a:gd name="connsiteX18" fmla="*/ 1032734 w 3711388"/>
              <a:gd name="connsiteY18" fmla="*/ 919779 h 2942217"/>
              <a:gd name="connsiteX19" fmla="*/ 1027355 w 3711388"/>
              <a:gd name="connsiteY19" fmla="*/ 887506 h 2942217"/>
              <a:gd name="connsiteX20" fmla="*/ 1091901 w 3711388"/>
              <a:gd name="connsiteY20" fmla="*/ 849854 h 2942217"/>
              <a:gd name="connsiteX21" fmla="*/ 1333948 w 3711388"/>
              <a:gd name="connsiteY21" fmla="*/ 1215614 h 2942217"/>
              <a:gd name="connsiteX22" fmla="*/ 1489934 w 3711388"/>
              <a:gd name="connsiteY22" fmla="*/ 1420009 h 2942217"/>
              <a:gd name="connsiteX23" fmla="*/ 1764254 w 3711388"/>
              <a:gd name="connsiteY23" fmla="*/ 1597511 h 2942217"/>
              <a:gd name="connsiteX24" fmla="*/ 2022437 w 3711388"/>
              <a:gd name="connsiteY24" fmla="*/ 1688951 h 2942217"/>
              <a:gd name="connsiteX25" fmla="*/ 2237590 w 3711388"/>
              <a:gd name="connsiteY25" fmla="*/ 1721224 h 2942217"/>
              <a:gd name="connsiteX26" fmla="*/ 2490395 w 3711388"/>
              <a:gd name="connsiteY26" fmla="*/ 1715845 h 2942217"/>
              <a:gd name="connsiteX27" fmla="*/ 2775473 w 3711388"/>
              <a:gd name="connsiteY27" fmla="*/ 1667435 h 2942217"/>
              <a:gd name="connsiteX28" fmla="*/ 2802367 w 3711388"/>
              <a:gd name="connsiteY28" fmla="*/ 1812664 h 2942217"/>
              <a:gd name="connsiteX29" fmla="*/ 2377440 w 3711388"/>
              <a:gd name="connsiteY29" fmla="*/ 1844937 h 2942217"/>
              <a:gd name="connsiteX30" fmla="*/ 2286000 w 3711388"/>
              <a:gd name="connsiteY30" fmla="*/ 1855694 h 2942217"/>
              <a:gd name="connsiteX31" fmla="*/ 2232212 w 3711388"/>
              <a:gd name="connsiteY31" fmla="*/ 1866452 h 2942217"/>
              <a:gd name="connsiteX32" fmla="*/ 2253727 w 3711388"/>
              <a:gd name="connsiteY32" fmla="*/ 1947134 h 2942217"/>
              <a:gd name="connsiteX33" fmla="*/ 2275242 w 3711388"/>
              <a:gd name="connsiteY33" fmla="*/ 2027817 h 2942217"/>
              <a:gd name="connsiteX34" fmla="*/ 2431228 w 3711388"/>
              <a:gd name="connsiteY34" fmla="*/ 1936377 h 2942217"/>
              <a:gd name="connsiteX35" fmla="*/ 2528047 w 3711388"/>
              <a:gd name="connsiteY35" fmla="*/ 1898725 h 2942217"/>
              <a:gd name="connsiteX36" fmla="*/ 2818503 w 3711388"/>
              <a:gd name="connsiteY36" fmla="*/ 1866452 h 2942217"/>
              <a:gd name="connsiteX37" fmla="*/ 3684494 w 3711388"/>
              <a:gd name="connsiteY37" fmla="*/ 1742739 h 2942217"/>
              <a:gd name="connsiteX38" fmla="*/ 3711388 w 3711388"/>
              <a:gd name="connsiteY38" fmla="*/ 1866452 h 2942217"/>
              <a:gd name="connsiteX39" fmla="*/ 2651760 w 3711388"/>
              <a:gd name="connsiteY39" fmla="*/ 2070847 h 2942217"/>
              <a:gd name="connsiteX40" fmla="*/ 2424386 w 3711388"/>
              <a:gd name="connsiteY40" fmla="*/ 2170308 h 2942217"/>
              <a:gd name="connsiteX41" fmla="*/ 2302136 w 3711388"/>
              <a:gd name="connsiteY41" fmla="*/ 2291379 h 2942217"/>
              <a:gd name="connsiteX42" fmla="*/ 2253727 w 3711388"/>
              <a:gd name="connsiteY42" fmla="*/ 2431228 h 2942217"/>
              <a:gd name="connsiteX43" fmla="*/ 2162287 w 3711388"/>
              <a:gd name="connsiteY43" fmla="*/ 2603351 h 2942217"/>
              <a:gd name="connsiteX44" fmla="*/ 2027816 w 3711388"/>
              <a:gd name="connsiteY44" fmla="*/ 2759337 h 2942217"/>
              <a:gd name="connsiteX45" fmla="*/ 1909482 w 3711388"/>
              <a:gd name="connsiteY45" fmla="*/ 2872292 h 2942217"/>
              <a:gd name="connsiteX46" fmla="*/ 1731981 w 3711388"/>
              <a:gd name="connsiteY46" fmla="*/ 2926080 h 2942217"/>
              <a:gd name="connsiteX47" fmla="*/ 1581374 w 3711388"/>
              <a:gd name="connsiteY47" fmla="*/ 2942217 h 2942217"/>
              <a:gd name="connsiteX48" fmla="*/ 1409252 w 3711388"/>
              <a:gd name="connsiteY48" fmla="*/ 2931459 h 2942217"/>
              <a:gd name="connsiteX49" fmla="*/ 1290917 w 3711388"/>
              <a:gd name="connsiteY49" fmla="*/ 2893807 h 2942217"/>
              <a:gd name="connsiteX50" fmla="*/ 1086522 w 3711388"/>
              <a:gd name="connsiteY50" fmla="*/ 2780852 h 2942217"/>
              <a:gd name="connsiteX51" fmla="*/ 876748 w 3711388"/>
              <a:gd name="connsiteY51" fmla="*/ 2635624 h 2942217"/>
              <a:gd name="connsiteX52" fmla="*/ 720762 w 3711388"/>
              <a:gd name="connsiteY52" fmla="*/ 2549562 h 2942217"/>
              <a:gd name="connsiteX53" fmla="*/ 554019 w 3711388"/>
              <a:gd name="connsiteY53" fmla="*/ 2511911 h 2942217"/>
              <a:gd name="connsiteX54" fmla="*/ 484094 w 3711388"/>
              <a:gd name="connsiteY54" fmla="*/ 2506532 h 2942217"/>
              <a:gd name="connsiteX55" fmla="*/ 484094 w 3711388"/>
              <a:gd name="connsiteY55" fmla="*/ 2345167 h 2942217"/>
              <a:gd name="connsiteX56" fmla="*/ 683110 w 3711388"/>
              <a:gd name="connsiteY56" fmla="*/ 2361304 h 2942217"/>
              <a:gd name="connsiteX57" fmla="*/ 828339 w 3711388"/>
              <a:gd name="connsiteY57" fmla="*/ 2393577 h 2942217"/>
              <a:gd name="connsiteX58" fmla="*/ 892884 w 3711388"/>
              <a:gd name="connsiteY58" fmla="*/ 2409713 h 2942217"/>
              <a:gd name="connsiteX59" fmla="*/ 899727 w 3711388"/>
              <a:gd name="connsiteY59" fmla="*/ 2404334 h 2942217"/>
              <a:gd name="connsiteX60" fmla="*/ 892884 w 3711388"/>
              <a:gd name="connsiteY60" fmla="*/ 2318273 h 2942217"/>
              <a:gd name="connsiteX61" fmla="*/ 876748 w 3711388"/>
              <a:gd name="connsiteY61" fmla="*/ 2248348 h 2942217"/>
              <a:gd name="connsiteX62" fmla="*/ 887506 w 3711388"/>
              <a:gd name="connsiteY62" fmla="*/ 2178424 h 2942217"/>
              <a:gd name="connsiteX63" fmla="*/ 871369 w 3711388"/>
              <a:gd name="connsiteY63" fmla="*/ 2167666 h 2942217"/>
              <a:gd name="connsiteX64" fmla="*/ 715383 w 3711388"/>
              <a:gd name="connsiteY64" fmla="*/ 2253727 h 2942217"/>
              <a:gd name="connsiteX65" fmla="*/ 537882 w 3711388"/>
              <a:gd name="connsiteY65" fmla="*/ 2291379 h 2942217"/>
              <a:gd name="connsiteX66" fmla="*/ 172122 w 3711388"/>
              <a:gd name="connsiteY66" fmla="*/ 2296758 h 2942217"/>
              <a:gd name="connsiteX67" fmla="*/ 0 w 3711388"/>
              <a:gd name="connsiteY67" fmla="*/ 2291379 h 2942217"/>
              <a:gd name="connsiteX68" fmla="*/ 0 w 3711388"/>
              <a:gd name="connsiteY68" fmla="*/ 2162287 h 2942217"/>
              <a:gd name="connsiteX69" fmla="*/ 311972 w 3711388"/>
              <a:gd name="connsiteY69" fmla="*/ 2167666 h 2942217"/>
              <a:gd name="connsiteX70" fmla="*/ 645459 w 3711388"/>
              <a:gd name="connsiteY70" fmla="*/ 2108499 h 2942217"/>
              <a:gd name="connsiteX71" fmla="*/ 801444 w 3711388"/>
              <a:gd name="connsiteY71" fmla="*/ 2011680 h 2942217"/>
              <a:gd name="connsiteX72" fmla="*/ 919779 w 3711388"/>
              <a:gd name="connsiteY72" fmla="*/ 1839558 h 2942217"/>
              <a:gd name="connsiteX73" fmla="*/ 995082 w 3711388"/>
              <a:gd name="connsiteY73" fmla="*/ 1651299 h 2942217"/>
              <a:gd name="connsiteX74" fmla="*/ 1011219 w 3711388"/>
              <a:gd name="connsiteY74" fmla="*/ 1328569 h 2942217"/>
              <a:gd name="connsiteX75" fmla="*/ 935915 w 3711388"/>
              <a:gd name="connsiteY75" fmla="*/ 1021977 h 2942217"/>
              <a:gd name="connsiteX76" fmla="*/ 774550 w 3711388"/>
              <a:gd name="connsiteY76" fmla="*/ 634701 h 2942217"/>
              <a:gd name="connsiteX77" fmla="*/ 564776 w 3711388"/>
              <a:gd name="connsiteY77" fmla="*/ 333487 h 2942217"/>
              <a:gd name="connsiteX78" fmla="*/ 419548 w 3711388"/>
              <a:gd name="connsiteY78" fmla="*/ 204395 h 2942217"/>
              <a:gd name="connsiteX79" fmla="*/ 338866 w 3711388"/>
              <a:gd name="connsiteY79" fmla="*/ 129092 h 2942217"/>
              <a:gd name="connsiteX80" fmla="*/ 188259 w 3711388"/>
              <a:gd name="connsiteY80" fmla="*/ 69925 h 2942217"/>
              <a:gd name="connsiteX0" fmla="*/ 188259 w 3711388"/>
              <a:gd name="connsiteY0" fmla="*/ 69925 h 2942217"/>
              <a:gd name="connsiteX1" fmla="*/ 252804 w 3711388"/>
              <a:gd name="connsiteY1" fmla="*/ 48409 h 2942217"/>
              <a:gd name="connsiteX2" fmla="*/ 317350 w 3711388"/>
              <a:gd name="connsiteY2" fmla="*/ 0 h 2942217"/>
              <a:gd name="connsiteX3" fmla="*/ 419548 w 3711388"/>
              <a:gd name="connsiteY3" fmla="*/ 53788 h 2942217"/>
              <a:gd name="connsiteX4" fmla="*/ 505609 w 3711388"/>
              <a:gd name="connsiteY4" fmla="*/ 112955 h 2942217"/>
              <a:gd name="connsiteX5" fmla="*/ 640080 w 3711388"/>
              <a:gd name="connsiteY5" fmla="*/ 263562 h 2942217"/>
              <a:gd name="connsiteX6" fmla="*/ 903642 w 3711388"/>
              <a:gd name="connsiteY6" fmla="*/ 677732 h 2942217"/>
              <a:gd name="connsiteX7" fmla="*/ 1016597 w 3711388"/>
              <a:gd name="connsiteY7" fmla="*/ 962809 h 2942217"/>
              <a:gd name="connsiteX8" fmla="*/ 1119975 w 3711388"/>
              <a:gd name="connsiteY8" fmla="*/ 1253171 h 2942217"/>
              <a:gd name="connsiteX9" fmla="*/ 1118795 w 3711388"/>
              <a:gd name="connsiteY9" fmla="*/ 1527586 h 2942217"/>
              <a:gd name="connsiteX10" fmla="*/ 1108037 w 3711388"/>
              <a:gd name="connsiteY10" fmla="*/ 1619026 h 2942217"/>
              <a:gd name="connsiteX11" fmla="*/ 1097280 w 3711388"/>
              <a:gd name="connsiteY11" fmla="*/ 1705087 h 2942217"/>
              <a:gd name="connsiteX12" fmla="*/ 1140216 w 3711388"/>
              <a:gd name="connsiteY12" fmla="*/ 1687771 h 2942217"/>
              <a:gd name="connsiteX13" fmla="*/ 1274781 w 3711388"/>
              <a:gd name="connsiteY13" fmla="*/ 1597511 h 2942217"/>
              <a:gd name="connsiteX14" fmla="*/ 1382357 w 3711388"/>
              <a:gd name="connsiteY14" fmla="*/ 1570617 h 2942217"/>
              <a:gd name="connsiteX15" fmla="*/ 1446903 w 3711388"/>
              <a:gd name="connsiteY15" fmla="*/ 1549101 h 2942217"/>
              <a:gd name="connsiteX16" fmla="*/ 1268033 w 3711388"/>
              <a:gd name="connsiteY16" fmla="*/ 1341875 h 2942217"/>
              <a:gd name="connsiteX17" fmla="*/ 1070386 w 3711388"/>
              <a:gd name="connsiteY17" fmla="*/ 1043492 h 2942217"/>
              <a:gd name="connsiteX18" fmla="*/ 1032734 w 3711388"/>
              <a:gd name="connsiteY18" fmla="*/ 919779 h 2942217"/>
              <a:gd name="connsiteX19" fmla="*/ 1027355 w 3711388"/>
              <a:gd name="connsiteY19" fmla="*/ 887506 h 2942217"/>
              <a:gd name="connsiteX20" fmla="*/ 1091901 w 3711388"/>
              <a:gd name="connsiteY20" fmla="*/ 849854 h 2942217"/>
              <a:gd name="connsiteX21" fmla="*/ 1333948 w 3711388"/>
              <a:gd name="connsiteY21" fmla="*/ 1215614 h 2942217"/>
              <a:gd name="connsiteX22" fmla="*/ 1489934 w 3711388"/>
              <a:gd name="connsiteY22" fmla="*/ 1420009 h 2942217"/>
              <a:gd name="connsiteX23" fmla="*/ 1776286 w 3711388"/>
              <a:gd name="connsiteY23" fmla="*/ 1585479 h 2942217"/>
              <a:gd name="connsiteX24" fmla="*/ 2022437 w 3711388"/>
              <a:gd name="connsiteY24" fmla="*/ 1688951 h 2942217"/>
              <a:gd name="connsiteX25" fmla="*/ 2237590 w 3711388"/>
              <a:gd name="connsiteY25" fmla="*/ 1721224 h 2942217"/>
              <a:gd name="connsiteX26" fmla="*/ 2490395 w 3711388"/>
              <a:gd name="connsiteY26" fmla="*/ 1715845 h 2942217"/>
              <a:gd name="connsiteX27" fmla="*/ 2775473 w 3711388"/>
              <a:gd name="connsiteY27" fmla="*/ 1667435 h 2942217"/>
              <a:gd name="connsiteX28" fmla="*/ 2802367 w 3711388"/>
              <a:gd name="connsiteY28" fmla="*/ 1812664 h 2942217"/>
              <a:gd name="connsiteX29" fmla="*/ 2377440 w 3711388"/>
              <a:gd name="connsiteY29" fmla="*/ 1844937 h 2942217"/>
              <a:gd name="connsiteX30" fmla="*/ 2286000 w 3711388"/>
              <a:gd name="connsiteY30" fmla="*/ 1855694 h 2942217"/>
              <a:gd name="connsiteX31" fmla="*/ 2232212 w 3711388"/>
              <a:gd name="connsiteY31" fmla="*/ 1866452 h 2942217"/>
              <a:gd name="connsiteX32" fmla="*/ 2253727 w 3711388"/>
              <a:gd name="connsiteY32" fmla="*/ 1947134 h 2942217"/>
              <a:gd name="connsiteX33" fmla="*/ 2275242 w 3711388"/>
              <a:gd name="connsiteY33" fmla="*/ 2027817 h 2942217"/>
              <a:gd name="connsiteX34" fmla="*/ 2431228 w 3711388"/>
              <a:gd name="connsiteY34" fmla="*/ 1936377 h 2942217"/>
              <a:gd name="connsiteX35" fmla="*/ 2528047 w 3711388"/>
              <a:gd name="connsiteY35" fmla="*/ 1898725 h 2942217"/>
              <a:gd name="connsiteX36" fmla="*/ 2818503 w 3711388"/>
              <a:gd name="connsiteY36" fmla="*/ 1866452 h 2942217"/>
              <a:gd name="connsiteX37" fmla="*/ 3684494 w 3711388"/>
              <a:gd name="connsiteY37" fmla="*/ 1742739 h 2942217"/>
              <a:gd name="connsiteX38" fmla="*/ 3711388 w 3711388"/>
              <a:gd name="connsiteY38" fmla="*/ 1866452 h 2942217"/>
              <a:gd name="connsiteX39" fmla="*/ 2651760 w 3711388"/>
              <a:gd name="connsiteY39" fmla="*/ 2070847 h 2942217"/>
              <a:gd name="connsiteX40" fmla="*/ 2424386 w 3711388"/>
              <a:gd name="connsiteY40" fmla="*/ 2170308 h 2942217"/>
              <a:gd name="connsiteX41" fmla="*/ 2302136 w 3711388"/>
              <a:gd name="connsiteY41" fmla="*/ 2291379 h 2942217"/>
              <a:gd name="connsiteX42" fmla="*/ 2253727 w 3711388"/>
              <a:gd name="connsiteY42" fmla="*/ 2431228 h 2942217"/>
              <a:gd name="connsiteX43" fmla="*/ 2162287 w 3711388"/>
              <a:gd name="connsiteY43" fmla="*/ 2603351 h 2942217"/>
              <a:gd name="connsiteX44" fmla="*/ 2027816 w 3711388"/>
              <a:gd name="connsiteY44" fmla="*/ 2759337 h 2942217"/>
              <a:gd name="connsiteX45" fmla="*/ 1909482 w 3711388"/>
              <a:gd name="connsiteY45" fmla="*/ 2872292 h 2942217"/>
              <a:gd name="connsiteX46" fmla="*/ 1731981 w 3711388"/>
              <a:gd name="connsiteY46" fmla="*/ 2926080 h 2942217"/>
              <a:gd name="connsiteX47" fmla="*/ 1581374 w 3711388"/>
              <a:gd name="connsiteY47" fmla="*/ 2942217 h 2942217"/>
              <a:gd name="connsiteX48" fmla="*/ 1409252 w 3711388"/>
              <a:gd name="connsiteY48" fmla="*/ 2931459 h 2942217"/>
              <a:gd name="connsiteX49" fmla="*/ 1290917 w 3711388"/>
              <a:gd name="connsiteY49" fmla="*/ 2893807 h 2942217"/>
              <a:gd name="connsiteX50" fmla="*/ 1086522 w 3711388"/>
              <a:gd name="connsiteY50" fmla="*/ 2780852 h 2942217"/>
              <a:gd name="connsiteX51" fmla="*/ 876748 w 3711388"/>
              <a:gd name="connsiteY51" fmla="*/ 2635624 h 2942217"/>
              <a:gd name="connsiteX52" fmla="*/ 720762 w 3711388"/>
              <a:gd name="connsiteY52" fmla="*/ 2549562 h 2942217"/>
              <a:gd name="connsiteX53" fmla="*/ 554019 w 3711388"/>
              <a:gd name="connsiteY53" fmla="*/ 2511911 h 2942217"/>
              <a:gd name="connsiteX54" fmla="*/ 484094 w 3711388"/>
              <a:gd name="connsiteY54" fmla="*/ 2506532 h 2942217"/>
              <a:gd name="connsiteX55" fmla="*/ 484094 w 3711388"/>
              <a:gd name="connsiteY55" fmla="*/ 2345167 h 2942217"/>
              <a:gd name="connsiteX56" fmla="*/ 683110 w 3711388"/>
              <a:gd name="connsiteY56" fmla="*/ 2361304 h 2942217"/>
              <a:gd name="connsiteX57" fmla="*/ 828339 w 3711388"/>
              <a:gd name="connsiteY57" fmla="*/ 2393577 h 2942217"/>
              <a:gd name="connsiteX58" fmla="*/ 892884 w 3711388"/>
              <a:gd name="connsiteY58" fmla="*/ 2409713 h 2942217"/>
              <a:gd name="connsiteX59" fmla="*/ 899727 w 3711388"/>
              <a:gd name="connsiteY59" fmla="*/ 2404334 h 2942217"/>
              <a:gd name="connsiteX60" fmla="*/ 892884 w 3711388"/>
              <a:gd name="connsiteY60" fmla="*/ 2318273 h 2942217"/>
              <a:gd name="connsiteX61" fmla="*/ 876748 w 3711388"/>
              <a:gd name="connsiteY61" fmla="*/ 2248348 h 2942217"/>
              <a:gd name="connsiteX62" fmla="*/ 887506 w 3711388"/>
              <a:gd name="connsiteY62" fmla="*/ 2178424 h 2942217"/>
              <a:gd name="connsiteX63" fmla="*/ 871369 w 3711388"/>
              <a:gd name="connsiteY63" fmla="*/ 2167666 h 2942217"/>
              <a:gd name="connsiteX64" fmla="*/ 715383 w 3711388"/>
              <a:gd name="connsiteY64" fmla="*/ 2253727 h 2942217"/>
              <a:gd name="connsiteX65" fmla="*/ 537882 w 3711388"/>
              <a:gd name="connsiteY65" fmla="*/ 2291379 h 2942217"/>
              <a:gd name="connsiteX66" fmla="*/ 172122 w 3711388"/>
              <a:gd name="connsiteY66" fmla="*/ 2296758 h 2942217"/>
              <a:gd name="connsiteX67" fmla="*/ 0 w 3711388"/>
              <a:gd name="connsiteY67" fmla="*/ 2291379 h 2942217"/>
              <a:gd name="connsiteX68" fmla="*/ 0 w 3711388"/>
              <a:gd name="connsiteY68" fmla="*/ 2162287 h 2942217"/>
              <a:gd name="connsiteX69" fmla="*/ 311972 w 3711388"/>
              <a:gd name="connsiteY69" fmla="*/ 2167666 h 2942217"/>
              <a:gd name="connsiteX70" fmla="*/ 645459 w 3711388"/>
              <a:gd name="connsiteY70" fmla="*/ 2108499 h 2942217"/>
              <a:gd name="connsiteX71" fmla="*/ 801444 w 3711388"/>
              <a:gd name="connsiteY71" fmla="*/ 2011680 h 2942217"/>
              <a:gd name="connsiteX72" fmla="*/ 919779 w 3711388"/>
              <a:gd name="connsiteY72" fmla="*/ 1839558 h 2942217"/>
              <a:gd name="connsiteX73" fmla="*/ 995082 w 3711388"/>
              <a:gd name="connsiteY73" fmla="*/ 1651299 h 2942217"/>
              <a:gd name="connsiteX74" fmla="*/ 1011219 w 3711388"/>
              <a:gd name="connsiteY74" fmla="*/ 1328569 h 2942217"/>
              <a:gd name="connsiteX75" fmla="*/ 935915 w 3711388"/>
              <a:gd name="connsiteY75" fmla="*/ 1021977 h 2942217"/>
              <a:gd name="connsiteX76" fmla="*/ 774550 w 3711388"/>
              <a:gd name="connsiteY76" fmla="*/ 634701 h 2942217"/>
              <a:gd name="connsiteX77" fmla="*/ 564776 w 3711388"/>
              <a:gd name="connsiteY77" fmla="*/ 333487 h 2942217"/>
              <a:gd name="connsiteX78" fmla="*/ 419548 w 3711388"/>
              <a:gd name="connsiteY78" fmla="*/ 204395 h 2942217"/>
              <a:gd name="connsiteX79" fmla="*/ 338866 w 3711388"/>
              <a:gd name="connsiteY79" fmla="*/ 129092 h 2942217"/>
              <a:gd name="connsiteX80" fmla="*/ 188259 w 3711388"/>
              <a:gd name="connsiteY80" fmla="*/ 69925 h 294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711388" h="2942217">
                <a:moveTo>
                  <a:pt x="188259" y="69925"/>
                </a:moveTo>
                <a:lnTo>
                  <a:pt x="252804" y="48409"/>
                </a:lnTo>
                <a:lnTo>
                  <a:pt x="317350" y="0"/>
                </a:lnTo>
                <a:lnTo>
                  <a:pt x="419548" y="53788"/>
                </a:lnTo>
                <a:lnTo>
                  <a:pt x="505609" y="112955"/>
                </a:lnTo>
                <a:lnTo>
                  <a:pt x="640080" y="263562"/>
                </a:lnTo>
                <a:lnTo>
                  <a:pt x="903642" y="677732"/>
                </a:lnTo>
                <a:lnTo>
                  <a:pt x="1016597" y="962809"/>
                </a:lnTo>
                <a:lnTo>
                  <a:pt x="1119975" y="1253171"/>
                </a:lnTo>
                <a:cubicBezTo>
                  <a:pt x="1119582" y="1344643"/>
                  <a:pt x="1119188" y="1436114"/>
                  <a:pt x="1118795" y="1527586"/>
                </a:cubicBezTo>
                <a:lnTo>
                  <a:pt x="1108037" y="1619026"/>
                </a:lnTo>
                <a:lnTo>
                  <a:pt x="1097280" y="1705087"/>
                </a:lnTo>
                <a:lnTo>
                  <a:pt x="1140216" y="1687771"/>
                </a:lnTo>
                <a:lnTo>
                  <a:pt x="1274781" y="1597511"/>
                </a:lnTo>
                <a:lnTo>
                  <a:pt x="1382357" y="1570617"/>
                </a:lnTo>
                <a:lnTo>
                  <a:pt x="1446903" y="1549101"/>
                </a:lnTo>
                <a:lnTo>
                  <a:pt x="1268033" y="1341875"/>
                </a:lnTo>
                <a:lnTo>
                  <a:pt x="1070386" y="1043492"/>
                </a:lnTo>
                <a:lnTo>
                  <a:pt x="1032734" y="919779"/>
                </a:lnTo>
                <a:lnTo>
                  <a:pt x="1027355" y="887506"/>
                </a:lnTo>
                <a:lnTo>
                  <a:pt x="1091901" y="849854"/>
                </a:lnTo>
                <a:lnTo>
                  <a:pt x="1333948" y="1215614"/>
                </a:lnTo>
                <a:lnTo>
                  <a:pt x="1489934" y="1420009"/>
                </a:lnTo>
                <a:lnTo>
                  <a:pt x="1776286" y="1585479"/>
                </a:lnTo>
                <a:lnTo>
                  <a:pt x="2022437" y="1688951"/>
                </a:lnTo>
                <a:lnTo>
                  <a:pt x="2237590" y="1721224"/>
                </a:lnTo>
                <a:lnTo>
                  <a:pt x="2490395" y="1715845"/>
                </a:lnTo>
                <a:lnTo>
                  <a:pt x="2775473" y="1667435"/>
                </a:lnTo>
                <a:lnTo>
                  <a:pt x="2802367" y="1812664"/>
                </a:lnTo>
                <a:lnTo>
                  <a:pt x="2377440" y="1844937"/>
                </a:lnTo>
                <a:lnTo>
                  <a:pt x="2286000" y="1855694"/>
                </a:lnTo>
                <a:lnTo>
                  <a:pt x="2232212" y="1866452"/>
                </a:lnTo>
                <a:lnTo>
                  <a:pt x="2253727" y="1947134"/>
                </a:lnTo>
                <a:lnTo>
                  <a:pt x="2275242" y="2027817"/>
                </a:lnTo>
                <a:lnTo>
                  <a:pt x="2431228" y="1936377"/>
                </a:lnTo>
                <a:lnTo>
                  <a:pt x="2528047" y="1898725"/>
                </a:lnTo>
                <a:lnTo>
                  <a:pt x="2818503" y="1866452"/>
                </a:lnTo>
                <a:lnTo>
                  <a:pt x="3684494" y="1742739"/>
                </a:lnTo>
                <a:lnTo>
                  <a:pt x="3711388" y="1866452"/>
                </a:lnTo>
                <a:lnTo>
                  <a:pt x="2651760" y="2070847"/>
                </a:lnTo>
                <a:lnTo>
                  <a:pt x="2424386" y="2170308"/>
                </a:lnTo>
                <a:lnTo>
                  <a:pt x="2302136" y="2291379"/>
                </a:lnTo>
                <a:lnTo>
                  <a:pt x="2253727" y="2431228"/>
                </a:lnTo>
                <a:lnTo>
                  <a:pt x="2162287" y="2603351"/>
                </a:lnTo>
                <a:lnTo>
                  <a:pt x="2027816" y="2759337"/>
                </a:lnTo>
                <a:lnTo>
                  <a:pt x="1909482" y="2872292"/>
                </a:lnTo>
                <a:lnTo>
                  <a:pt x="1731981" y="2926080"/>
                </a:lnTo>
                <a:lnTo>
                  <a:pt x="1581374" y="2942217"/>
                </a:lnTo>
                <a:lnTo>
                  <a:pt x="1409252" y="2931459"/>
                </a:lnTo>
                <a:lnTo>
                  <a:pt x="1290917" y="2893807"/>
                </a:lnTo>
                <a:lnTo>
                  <a:pt x="1086522" y="2780852"/>
                </a:lnTo>
                <a:lnTo>
                  <a:pt x="876748" y="2635624"/>
                </a:lnTo>
                <a:lnTo>
                  <a:pt x="720762" y="2549562"/>
                </a:lnTo>
                <a:lnTo>
                  <a:pt x="554019" y="2511911"/>
                </a:lnTo>
                <a:lnTo>
                  <a:pt x="484094" y="2506532"/>
                </a:lnTo>
                <a:lnTo>
                  <a:pt x="484094" y="2345167"/>
                </a:lnTo>
                <a:lnTo>
                  <a:pt x="683110" y="2361304"/>
                </a:lnTo>
                <a:lnTo>
                  <a:pt x="828339" y="2393577"/>
                </a:lnTo>
                <a:lnTo>
                  <a:pt x="892884" y="2409713"/>
                </a:lnTo>
                <a:lnTo>
                  <a:pt x="899727" y="2404334"/>
                </a:lnTo>
                <a:lnTo>
                  <a:pt x="892884" y="2318273"/>
                </a:lnTo>
                <a:lnTo>
                  <a:pt x="876748" y="2248348"/>
                </a:lnTo>
                <a:lnTo>
                  <a:pt x="887506" y="2178424"/>
                </a:lnTo>
                <a:lnTo>
                  <a:pt x="871369" y="2167666"/>
                </a:lnTo>
                <a:lnTo>
                  <a:pt x="715383" y="2253727"/>
                </a:lnTo>
                <a:lnTo>
                  <a:pt x="537882" y="2291379"/>
                </a:lnTo>
                <a:lnTo>
                  <a:pt x="172122" y="2296758"/>
                </a:lnTo>
                <a:lnTo>
                  <a:pt x="0" y="2291379"/>
                </a:lnTo>
                <a:lnTo>
                  <a:pt x="0" y="2162287"/>
                </a:lnTo>
                <a:lnTo>
                  <a:pt x="311972" y="2167666"/>
                </a:lnTo>
                <a:lnTo>
                  <a:pt x="645459" y="2108499"/>
                </a:lnTo>
                <a:lnTo>
                  <a:pt x="801444" y="2011680"/>
                </a:lnTo>
                <a:lnTo>
                  <a:pt x="919779" y="1839558"/>
                </a:lnTo>
                <a:lnTo>
                  <a:pt x="995082" y="1651299"/>
                </a:lnTo>
                <a:lnTo>
                  <a:pt x="1011219" y="1328569"/>
                </a:lnTo>
                <a:lnTo>
                  <a:pt x="935915" y="1021977"/>
                </a:lnTo>
                <a:lnTo>
                  <a:pt x="774550" y="634701"/>
                </a:lnTo>
                <a:lnTo>
                  <a:pt x="564776" y="333487"/>
                </a:lnTo>
                <a:lnTo>
                  <a:pt x="419548" y="204395"/>
                </a:lnTo>
                <a:lnTo>
                  <a:pt x="338866" y="129092"/>
                </a:lnTo>
                <a:lnTo>
                  <a:pt x="188259" y="69925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red sign with white text&#10;&#10;Description automatically generated">
            <a:extLst>
              <a:ext uri="{FF2B5EF4-FFF2-40B4-BE49-F238E27FC236}">
                <a16:creationId xmlns:a16="http://schemas.microsoft.com/office/drawing/2014/main" id="{A1E6548D-9650-B9CB-BE56-822601C0F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13" y="4522878"/>
            <a:ext cx="613002" cy="409836"/>
          </a:xfrm>
          <a:prstGeom prst="rect">
            <a:avLst/>
          </a:prstGeom>
        </p:spPr>
      </p:pic>
      <p:pic>
        <p:nvPicPr>
          <p:cNvPr id="6" name="Picture 5" descr="A red sign with white text&#10;&#10;Description automatically generated">
            <a:extLst>
              <a:ext uri="{FF2B5EF4-FFF2-40B4-BE49-F238E27FC236}">
                <a16:creationId xmlns:a16="http://schemas.microsoft.com/office/drawing/2014/main" id="{7E32A761-F87F-27E9-6991-2C060A5E3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62" y="4868707"/>
            <a:ext cx="613002" cy="409836"/>
          </a:xfrm>
          <a:prstGeom prst="rect">
            <a:avLst/>
          </a:prstGeom>
        </p:spPr>
      </p:pic>
      <p:pic>
        <p:nvPicPr>
          <p:cNvPr id="9" name="Picture 8" descr="A red sign with white text&#10;&#10;Description automatically generated">
            <a:extLst>
              <a:ext uri="{FF2B5EF4-FFF2-40B4-BE49-F238E27FC236}">
                <a16:creationId xmlns:a16="http://schemas.microsoft.com/office/drawing/2014/main" id="{84C93A13-6C4F-47A0-3294-BADE4013F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225" y="1386644"/>
            <a:ext cx="613002" cy="409836"/>
          </a:xfrm>
          <a:prstGeom prst="rect">
            <a:avLst/>
          </a:prstGeom>
        </p:spPr>
      </p:pic>
      <p:pic>
        <p:nvPicPr>
          <p:cNvPr id="13" name="Picture 12" descr="A red sign with white text&#10;&#10;Description automatically generated">
            <a:extLst>
              <a:ext uri="{FF2B5EF4-FFF2-40B4-BE49-F238E27FC236}">
                <a16:creationId xmlns:a16="http://schemas.microsoft.com/office/drawing/2014/main" id="{C28548BB-ECE1-95FB-25A9-4CD6EAFE6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041" y="3184526"/>
            <a:ext cx="613002" cy="4098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FDCBCE-2D85-2904-EF04-B0030BEDACE6}"/>
              </a:ext>
            </a:extLst>
          </p:cNvPr>
          <p:cNvSpPr/>
          <p:nvPr/>
        </p:nvSpPr>
        <p:spPr>
          <a:xfrm>
            <a:off x="9083847" y="5317067"/>
            <a:ext cx="1581674" cy="1519932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93696B-14BE-2625-FCA2-29E5F3F3A75F}"/>
              </a:ext>
            </a:extLst>
          </p:cNvPr>
          <p:cNvSpPr txBox="1"/>
          <p:nvPr/>
        </p:nvSpPr>
        <p:spPr>
          <a:xfrm>
            <a:off x="9383087" y="5330762"/>
            <a:ext cx="9797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u="sng"/>
              <a:t>WORK ACTIVITIES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FD2559-125E-225F-8422-78B757CF5483}"/>
              </a:ext>
            </a:extLst>
          </p:cNvPr>
          <p:cNvSpPr txBox="1"/>
          <p:nvPr/>
        </p:nvSpPr>
        <p:spPr>
          <a:xfrm>
            <a:off x="9095151" y="5584590"/>
            <a:ext cx="1608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u="sng"/>
              <a:t>Roundabout </a:t>
            </a:r>
            <a:endParaRPr lang="en-US" sz="6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Plane out\surface course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Road markings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Install Street lighting (By client)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Install traffic signals (by Client)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Signage</a:t>
            </a:r>
          </a:p>
          <a:p>
            <a:r>
              <a:rPr lang="en-US" sz="600" u="sng"/>
              <a:t>Splitter Island (West)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err="1"/>
              <a:t>Kerbs</a:t>
            </a:r>
            <a:r>
              <a:rPr lang="en-US" sz="60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Splitter Island reconfiguration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Change streetlight lanterns (By Client)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Traffic Signals (By Client()</a:t>
            </a:r>
          </a:p>
          <a:p>
            <a:endParaRPr lang="en-US" sz="6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5AD5C13-B94E-2C97-368F-1A829D4AE9D6}"/>
              </a:ext>
            </a:extLst>
          </p:cNvPr>
          <p:cNvSpPr txBox="1"/>
          <p:nvPr/>
        </p:nvSpPr>
        <p:spPr>
          <a:xfrm>
            <a:off x="9232582" y="640327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6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6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EC8212-623D-DAD3-8F21-33A708A02D79}"/>
              </a:ext>
            </a:extLst>
          </p:cNvPr>
          <p:cNvSpPr txBox="1"/>
          <p:nvPr/>
        </p:nvSpPr>
        <p:spPr>
          <a:xfrm>
            <a:off x="10953310" y="5521952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Newmarket Road</a:t>
            </a:r>
          </a:p>
          <a:p>
            <a:pPr algn="ctr"/>
            <a:r>
              <a:rPr lang="en-US" sz="800"/>
              <a:t>Widening </a:t>
            </a:r>
            <a:endParaRPr lang="en-GB" sz="8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40EB1A-1CD2-103F-541D-5A9001D23A23}"/>
              </a:ext>
            </a:extLst>
          </p:cNvPr>
          <p:cNvSpPr txBox="1"/>
          <p:nvPr/>
        </p:nvSpPr>
        <p:spPr>
          <a:xfrm>
            <a:off x="10763244" y="5881870"/>
            <a:ext cx="4219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N.T.S</a:t>
            </a:r>
            <a:endParaRPr lang="en-GB" sz="8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12A0265-2980-6F0E-00AE-4ABE6FF9DA2C}"/>
              </a:ext>
            </a:extLst>
          </p:cNvPr>
          <p:cNvSpPr txBox="1"/>
          <p:nvPr/>
        </p:nvSpPr>
        <p:spPr>
          <a:xfrm>
            <a:off x="11282878" y="5881870"/>
            <a:ext cx="453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C.D.C</a:t>
            </a:r>
            <a:endParaRPr lang="en-GB" sz="8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5AFD137-7E33-4DDE-D2DF-594D47DA8FFC}"/>
              </a:ext>
            </a:extLst>
          </p:cNvPr>
          <p:cNvSpPr txBox="1"/>
          <p:nvPr/>
        </p:nvSpPr>
        <p:spPr>
          <a:xfrm>
            <a:off x="10708465" y="6077033"/>
            <a:ext cx="6912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09-04-2024</a:t>
            </a:r>
            <a:endParaRPr lang="en-GB" sz="8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664E69E-96D0-6D13-CC84-1634205CC123}"/>
              </a:ext>
            </a:extLst>
          </p:cNvPr>
          <p:cNvSpPr txBox="1"/>
          <p:nvPr/>
        </p:nvSpPr>
        <p:spPr>
          <a:xfrm>
            <a:off x="10975952" y="6233566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Newmarket Road</a:t>
            </a:r>
          </a:p>
          <a:p>
            <a:pPr algn="ctr"/>
            <a:r>
              <a:rPr lang="en-US" sz="800"/>
              <a:t>Widening </a:t>
            </a:r>
          </a:p>
          <a:p>
            <a:pPr algn="ctr"/>
            <a:r>
              <a:rPr lang="en-US" sz="800"/>
              <a:t>Phase 5</a:t>
            </a:r>
            <a:endParaRPr lang="en-GB" sz="8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F7029C6-2BC6-0834-3C29-293529BC1DA7}"/>
              </a:ext>
            </a:extLst>
          </p:cNvPr>
          <p:cNvSpPr/>
          <p:nvPr/>
        </p:nvSpPr>
        <p:spPr>
          <a:xfrm>
            <a:off x="8160787" y="5994444"/>
            <a:ext cx="923975" cy="843353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1AF0A70-D920-AD77-9FCC-D5017C6F5F22}"/>
              </a:ext>
            </a:extLst>
          </p:cNvPr>
          <p:cNvSpPr txBox="1"/>
          <p:nvPr/>
        </p:nvSpPr>
        <p:spPr>
          <a:xfrm>
            <a:off x="8451174" y="6001525"/>
            <a:ext cx="3561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u="sng"/>
              <a:t>KEY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CCD28F4-10D8-3217-545E-93590FAA0499}"/>
              </a:ext>
            </a:extLst>
          </p:cNvPr>
          <p:cNvSpPr/>
          <p:nvPr/>
        </p:nvSpPr>
        <p:spPr>
          <a:xfrm>
            <a:off x="8316397" y="6261559"/>
            <a:ext cx="107786" cy="107722"/>
          </a:xfrm>
          <a:prstGeom prst="rect">
            <a:avLst/>
          </a:prstGeom>
          <a:solidFill>
            <a:schemeClr val="accent5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1DCF4A-E826-B271-D494-0378A848B225}"/>
              </a:ext>
            </a:extLst>
          </p:cNvPr>
          <p:cNvSpPr txBox="1"/>
          <p:nvPr/>
        </p:nvSpPr>
        <p:spPr>
          <a:xfrm>
            <a:off x="8451174" y="6234133"/>
            <a:ext cx="56297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Works Area</a:t>
            </a:r>
            <a:endParaRPr lang="en-GB" sz="6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F3678E6-E6CF-0E50-BFFC-97D18E7D1CE6}"/>
              </a:ext>
            </a:extLst>
          </p:cNvPr>
          <p:cNvSpPr txBox="1"/>
          <p:nvPr/>
        </p:nvSpPr>
        <p:spPr>
          <a:xfrm>
            <a:off x="8439684" y="6411105"/>
            <a:ext cx="5645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Traffic Flow</a:t>
            </a:r>
            <a:endParaRPr lang="en-GB" sz="600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328A0F0-89C5-1672-24B9-6F711C73053D}"/>
              </a:ext>
            </a:extLst>
          </p:cNvPr>
          <p:cNvCxnSpPr>
            <a:cxnSpLocks/>
          </p:cNvCxnSpPr>
          <p:nvPr/>
        </p:nvCxnSpPr>
        <p:spPr>
          <a:xfrm flipH="1">
            <a:off x="8328695" y="6503438"/>
            <a:ext cx="10778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E4C5AFB-0BAC-3D83-393A-A2039D55F1D1}"/>
              </a:ext>
            </a:extLst>
          </p:cNvPr>
          <p:cNvCxnSpPr/>
          <p:nvPr/>
        </p:nvCxnSpPr>
        <p:spPr>
          <a:xfrm>
            <a:off x="8331378" y="6641222"/>
            <a:ext cx="123083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C0E0A633-8418-D139-B80A-69EACB5DA740}"/>
              </a:ext>
            </a:extLst>
          </p:cNvPr>
          <p:cNvSpPr txBox="1"/>
          <p:nvPr/>
        </p:nvSpPr>
        <p:spPr>
          <a:xfrm>
            <a:off x="8436481" y="6553103"/>
            <a:ext cx="57259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Safety Zone</a:t>
            </a:r>
            <a:endParaRPr lang="en-GB" sz="60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42374DA-1D3D-9C3F-204C-F6BBC53DA712}"/>
              </a:ext>
            </a:extLst>
          </p:cNvPr>
          <p:cNvSpPr txBox="1"/>
          <p:nvPr/>
        </p:nvSpPr>
        <p:spPr>
          <a:xfrm>
            <a:off x="10974199" y="6637412"/>
            <a:ext cx="7825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05513-CC-P5</a:t>
            </a:r>
            <a:endParaRPr lang="en-GB" sz="8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6958B8C-CB02-4002-E930-066BE49737FF}"/>
              </a:ext>
            </a:extLst>
          </p:cNvPr>
          <p:cNvSpPr/>
          <p:nvPr/>
        </p:nvSpPr>
        <p:spPr>
          <a:xfrm>
            <a:off x="8686800" y="4059283"/>
            <a:ext cx="127363" cy="231866"/>
          </a:xfrm>
          <a:custGeom>
            <a:avLst/>
            <a:gdLst>
              <a:gd name="connsiteX0" fmla="*/ 0 w 127363"/>
              <a:gd name="connsiteY0" fmla="*/ 42454 h 231866"/>
              <a:gd name="connsiteX1" fmla="*/ 16329 w 127363"/>
              <a:gd name="connsiteY1" fmla="*/ 215537 h 231866"/>
              <a:gd name="connsiteX2" fmla="*/ 114300 w 127363"/>
              <a:gd name="connsiteY2" fmla="*/ 231866 h 231866"/>
              <a:gd name="connsiteX3" fmla="*/ 127363 w 127363"/>
              <a:gd name="connsiteY3" fmla="*/ 212271 h 231866"/>
              <a:gd name="connsiteX4" fmla="*/ 81643 w 127363"/>
              <a:gd name="connsiteY4" fmla="*/ 94706 h 231866"/>
              <a:gd name="connsiteX5" fmla="*/ 97971 w 127363"/>
              <a:gd name="connsiteY5" fmla="*/ 32657 h 231866"/>
              <a:gd name="connsiteX6" fmla="*/ 104503 w 127363"/>
              <a:gd name="connsiteY6" fmla="*/ 16328 h 231866"/>
              <a:gd name="connsiteX7" fmla="*/ 88174 w 127363"/>
              <a:gd name="connsiteY7" fmla="*/ 0 h 231866"/>
              <a:gd name="connsiteX8" fmla="*/ 0 w 127363"/>
              <a:gd name="connsiteY8" fmla="*/ 42454 h 23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363" h="231866">
                <a:moveTo>
                  <a:pt x="0" y="42454"/>
                </a:moveTo>
                <a:lnTo>
                  <a:pt x="16329" y="215537"/>
                </a:lnTo>
                <a:lnTo>
                  <a:pt x="114300" y="231866"/>
                </a:lnTo>
                <a:lnTo>
                  <a:pt x="127363" y="212271"/>
                </a:lnTo>
                <a:lnTo>
                  <a:pt x="81643" y="94706"/>
                </a:lnTo>
                <a:lnTo>
                  <a:pt x="97971" y="32657"/>
                </a:lnTo>
                <a:lnTo>
                  <a:pt x="104503" y="16328"/>
                </a:lnTo>
                <a:lnTo>
                  <a:pt x="88174" y="0"/>
                </a:lnTo>
                <a:lnTo>
                  <a:pt x="0" y="42454"/>
                </a:lnTo>
                <a:close/>
              </a:path>
            </a:pathLst>
          </a:custGeom>
          <a:solidFill>
            <a:schemeClr val="accent5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 descr="Barratt David Wilson Homes | Business South">
            <a:extLst>
              <a:ext uri="{FF2B5EF4-FFF2-40B4-BE49-F238E27FC236}">
                <a16:creationId xmlns:a16="http://schemas.microsoft.com/office/drawing/2014/main" id="{73F1EED1-372E-850F-FA96-C0F643F44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073" y="5326789"/>
            <a:ext cx="277220" cy="18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ommunity Projects">
            <a:extLst>
              <a:ext uri="{FF2B5EF4-FFF2-40B4-BE49-F238E27FC236}">
                <a16:creationId xmlns:a16="http://schemas.microsoft.com/office/drawing/2014/main" id="{CA27D8ED-4817-143D-164C-AB34215EC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530" y="5327717"/>
            <a:ext cx="366660" cy="16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0115A6-0778-C3AB-7E0F-086D88572FBB}"/>
              </a:ext>
            </a:extLst>
          </p:cNvPr>
          <p:cNvSpPr txBox="1"/>
          <p:nvPr/>
        </p:nvSpPr>
        <p:spPr>
          <a:xfrm>
            <a:off x="11843190" y="5893923"/>
            <a:ext cx="3225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S.L</a:t>
            </a:r>
            <a:endParaRPr lang="en-GB" sz="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3F84F7-0721-56EC-EA19-B184FA59A8CB}"/>
              </a:ext>
            </a:extLst>
          </p:cNvPr>
          <p:cNvSpPr txBox="1"/>
          <p:nvPr/>
        </p:nvSpPr>
        <p:spPr>
          <a:xfrm>
            <a:off x="2807208" y="1024128"/>
            <a:ext cx="3630168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Overnight closures</a:t>
            </a:r>
          </a:p>
          <a:p>
            <a:r>
              <a:rPr lang="en-US" dirty="0"/>
              <a:t>2.0 weeks 14/07 – 04/08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2451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DE7325-D90C-243D-59C5-D750AD94E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66" t="12859" r="30940" b="10314"/>
          <a:stretch/>
        </p:blipFill>
        <p:spPr>
          <a:xfrm>
            <a:off x="0" y="0"/>
            <a:ext cx="12200357" cy="55950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86E597-EA9C-0647-1BAB-A557A09A0514}"/>
              </a:ext>
            </a:extLst>
          </p:cNvPr>
          <p:cNvSpPr/>
          <p:nvPr/>
        </p:nvSpPr>
        <p:spPr>
          <a:xfrm>
            <a:off x="0" y="1955566"/>
            <a:ext cx="1964602" cy="2116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59F241-61FA-B02D-77D3-498BDF9602E1}"/>
              </a:ext>
            </a:extLst>
          </p:cNvPr>
          <p:cNvSpPr txBox="1"/>
          <p:nvPr/>
        </p:nvSpPr>
        <p:spPr>
          <a:xfrm>
            <a:off x="4063007" y="5889673"/>
            <a:ext cx="4065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PHASE 5</a:t>
            </a:r>
            <a:r>
              <a:rPr lang="en-GB" u="sng"/>
              <a:t> – NIGHTTIME ROAD CLOSURE</a:t>
            </a:r>
          </a:p>
          <a:p>
            <a:pPr algn="ctr"/>
            <a:r>
              <a:rPr lang="en-GB" u="sng"/>
              <a:t>POTENTIAL HGV DIVERSION ROUTE</a:t>
            </a:r>
          </a:p>
          <a:p>
            <a:pPr algn="ctr"/>
            <a:r>
              <a:rPr lang="en-GB" u="sng"/>
              <a:t>15 MINUTES\9.1 MILES</a:t>
            </a:r>
            <a:endParaRPr lang="en-US" u="sng"/>
          </a:p>
        </p:txBody>
      </p:sp>
    </p:spTree>
    <p:extLst>
      <p:ext uri="{BB962C8B-B14F-4D97-AF65-F5344CB8AC3E}">
        <p14:creationId xmlns:p14="http://schemas.microsoft.com/office/powerpoint/2010/main" val="2574862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86E597-EA9C-0647-1BAB-A557A09A0514}"/>
              </a:ext>
            </a:extLst>
          </p:cNvPr>
          <p:cNvSpPr/>
          <p:nvPr/>
        </p:nvSpPr>
        <p:spPr>
          <a:xfrm>
            <a:off x="0" y="1312752"/>
            <a:ext cx="1964602" cy="2116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59F241-61FA-B02D-77D3-498BDF9602E1}"/>
              </a:ext>
            </a:extLst>
          </p:cNvPr>
          <p:cNvSpPr txBox="1"/>
          <p:nvPr/>
        </p:nvSpPr>
        <p:spPr>
          <a:xfrm>
            <a:off x="3309598" y="5889673"/>
            <a:ext cx="59511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/>
              <a:t>PHASE 5</a:t>
            </a:r>
            <a:r>
              <a:rPr lang="en-GB" u="sng"/>
              <a:t> – NIGHTTIME ROAD CLOSURE</a:t>
            </a:r>
          </a:p>
          <a:p>
            <a:pPr algn="ctr"/>
            <a:r>
              <a:rPr lang="en-GB" u="sng"/>
              <a:t>POTENTIAL DIVERSION ROUTE A11 NEWMARKET (SOUTH)</a:t>
            </a:r>
          </a:p>
          <a:p>
            <a:pPr algn="ctr"/>
            <a:r>
              <a:rPr lang="en-GB" u="sng"/>
              <a:t>14 MINUTES\6.5 MILES</a:t>
            </a:r>
            <a:endParaRPr lang="en-US" u="sn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3072F5-6E80-DE2D-540F-4B70989442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85" t="12610" r="31460" b="9653"/>
          <a:stretch/>
        </p:blipFill>
        <p:spPr>
          <a:xfrm>
            <a:off x="0" y="18704"/>
            <a:ext cx="12205410" cy="57302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74E6A0-EF47-08E5-C4EC-30F0DFEBC40F}"/>
              </a:ext>
            </a:extLst>
          </p:cNvPr>
          <p:cNvSpPr/>
          <p:nvPr/>
        </p:nvSpPr>
        <p:spPr>
          <a:xfrm>
            <a:off x="3020" y="2018918"/>
            <a:ext cx="2024956" cy="211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438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86E597-EA9C-0647-1BAB-A557A09A0514}"/>
              </a:ext>
            </a:extLst>
          </p:cNvPr>
          <p:cNvSpPr/>
          <p:nvPr/>
        </p:nvSpPr>
        <p:spPr>
          <a:xfrm>
            <a:off x="0" y="1312752"/>
            <a:ext cx="1964602" cy="2116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59F241-61FA-B02D-77D3-498BDF9602E1}"/>
              </a:ext>
            </a:extLst>
          </p:cNvPr>
          <p:cNvSpPr txBox="1"/>
          <p:nvPr/>
        </p:nvSpPr>
        <p:spPr>
          <a:xfrm>
            <a:off x="3303795" y="5889673"/>
            <a:ext cx="5962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/>
              <a:t>PHASE 5</a:t>
            </a:r>
            <a:r>
              <a:rPr lang="en-GB" u="sng"/>
              <a:t> – NIGHTTIME ROAD CLOSURE</a:t>
            </a:r>
          </a:p>
          <a:p>
            <a:pPr algn="ctr"/>
            <a:r>
              <a:rPr lang="en-GB" u="sng"/>
              <a:t>POTENTIAL DIVERSION ROUTE A11 NEWMARKET (NORTH)</a:t>
            </a:r>
          </a:p>
          <a:p>
            <a:pPr algn="ctr"/>
            <a:r>
              <a:rPr lang="en-GB" u="sng"/>
              <a:t>8 MINUTES\4.7 MILES</a:t>
            </a:r>
            <a:endParaRPr lang="en-US" u="sn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74E6A0-EF47-08E5-C4EC-30F0DFEBC40F}"/>
              </a:ext>
            </a:extLst>
          </p:cNvPr>
          <p:cNvSpPr/>
          <p:nvPr/>
        </p:nvSpPr>
        <p:spPr>
          <a:xfrm>
            <a:off x="39231" y="1204111"/>
            <a:ext cx="2115493" cy="2430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990D4F-C7B8-2077-E8B4-0B22141AB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07" t="12970" r="31683" b="9982"/>
          <a:stretch/>
        </p:blipFill>
        <p:spPr>
          <a:xfrm>
            <a:off x="0" y="-4527"/>
            <a:ext cx="12188980" cy="57094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51119F-9AB8-7392-43FE-E45375D3D71D}"/>
              </a:ext>
            </a:extLst>
          </p:cNvPr>
          <p:cNvSpPr/>
          <p:nvPr/>
        </p:nvSpPr>
        <p:spPr>
          <a:xfrm>
            <a:off x="3020" y="2236198"/>
            <a:ext cx="2024956" cy="211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476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61f51e8-24fb-44fa-83ae-c45d51531e98">
      <Terms xmlns="http://schemas.microsoft.com/office/infopath/2007/PartnerControls"/>
    </lcf76f155ced4ddcb4097134ff3c332f>
    <Stage xmlns="261f51e8-24fb-44fa-83ae-c45d51531e98" xsi:nil="true"/>
    <ContractsManager xmlns="261f51e8-24fb-44fa-83ae-c45d51531e98">
      <UserInfo>
        <DisplayName/>
        <AccountId xsi:nil="true"/>
        <AccountType/>
      </UserInfo>
    </ContractsManager>
    <TaxCatchAll xmlns="cfd3c85e-4232-4d0d-aeb5-5ada36aa0327" xsi:nil="true"/>
    <Comments xmlns="261f51e8-24fb-44fa-83ae-c45d51531e98" xsi:nil="true"/>
    <QuantitySurveyor xmlns="261f51e8-24fb-44fa-83ae-c45d51531e98">
      <UserInfo>
        <DisplayName/>
        <AccountId xsi:nil="true"/>
        <AccountType/>
      </UserInfo>
    </QuantitySurveyor>
    <Region xmlns="261f51e8-24fb-44fa-83ae-c45d51531e98" xsi:nil="true"/>
    <SiteManagement xmlns="261f51e8-24fb-44fa-83ae-c45d51531e98">
      <UserInfo>
        <DisplayName/>
        <AccountId xsi:nil="true"/>
        <AccountType/>
      </UserInfo>
    </SiteManagement>
    <DateReceived xmlns="261f51e8-24fb-44fa-83ae-c45d51531e98" xsi:nil="true"/>
    <DateReceived0 xmlns="261f51e8-24fb-44fa-83ae-c45d51531e98" xsi:nil="true"/>
    <_Flow_SignoffStatus xmlns="261f51e8-24fb-44fa-83ae-c45d51531e9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7AA40746F49D4ABB7800323DC4784A" ma:contentTypeVersion="24" ma:contentTypeDescription="Create a new document." ma:contentTypeScope="" ma:versionID="cb7f8b58e5a332f0cf454ad5f0b563da">
  <xsd:schema xmlns:xsd="http://www.w3.org/2001/XMLSchema" xmlns:xs="http://www.w3.org/2001/XMLSchema" xmlns:p="http://schemas.microsoft.com/office/2006/metadata/properties" xmlns:ns2="cfd3c85e-4232-4d0d-aeb5-5ada36aa0327" xmlns:ns3="261f51e8-24fb-44fa-83ae-c45d51531e98" targetNamespace="http://schemas.microsoft.com/office/2006/metadata/properties" ma:root="true" ma:fieldsID="a0a1a4bd0f99969378b514b1b331d9ec" ns2:_="" ns3:_="">
    <xsd:import namespace="cfd3c85e-4232-4d0d-aeb5-5ada36aa0327"/>
    <xsd:import namespace="261f51e8-24fb-44fa-83ae-c45d51531e9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LengthInSeconds" minOccurs="0"/>
                <xsd:element ref="ns3:Stage" minOccurs="0"/>
                <xsd:element ref="ns3:Region" minOccurs="0"/>
                <xsd:element ref="ns3:ContractsManager" minOccurs="0"/>
                <xsd:element ref="ns3:QuantitySurveyor" minOccurs="0"/>
                <xsd:element ref="ns3:SiteManagement" minOccurs="0"/>
                <xsd:element ref="ns3:Comments" minOccurs="0"/>
                <xsd:element ref="ns3:DateReceived" minOccurs="0"/>
                <xsd:element ref="ns3:DateReceived0" minOccurs="0"/>
                <xsd:element ref="ns3:MediaServiceObjectDetectorVersions" minOccurs="0"/>
                <xsd:element ref="ns3:MediaServiceSearchProperties" minOccurs="0"/>
                <xsd:element ref="ns3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d3c85e-4232-4d0d-aeb5-5ada36aa032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c9bbc97-c219-4ae7-9dd0-ae34af373371}" ma:internalName="TaxCatchAll" ma:showField="CatchAllData" ma:web="cfd3c85e-4232-4d0d-aeb5-5ada36aa03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1f51e8-24fb-44fa-83ae-c45d51531e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94ffc18-b668-4134-9e28-a516cd1220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Stage" ma:index="21" nillable="true" ma:displayName="Stage" ma:description="Stage of project" ma:format="Dropdown" ma:internalName="Stage">
      <xsd:simpleType>
        <xsd:restriction base="dms:Choice">
          <xsd:enumeration value="PRE-CONTRACT"/>
          <xsd:enumeration value="CONTRACT"/>
          <xsd:enumeration value="PQQ"/>
          <xsd:enumeration value="Comms Unite"/>
          <xsd:enumeration value="TENDER"/>
          <xsd:enumeration value="ARCHIVE"/>
        </xsd:restriction>
      </xsd:simpleType>
    </xsd:element>
    <xsd:element name="Region" ma:index="22" nillable="true" ma:displayName="Region" ma:format="Dropdown" ma:internalName="Region">
      <xsd:simpleType>
        <xsd:restriction base="dms:Choice">
          <xsd:enumeration value="Doncaster"/>
          <xsd:enumeration value="Huntingdon"/>
          <xsd:enumeration value="Needham Market"/>
          <xsd:enumeration value="Petersfield"/>
          <xsd:enumeration value="West Malling"/>
        </xsd:restriction>
      </xsd:simpleType>
    </xsd:element>
    <xsd:element name="ContractsManager" ma:index="23" nillable="true" ma:displayName="Contracts Manager" ma:format="Dropdown" ma:list="UserInfo" ma:SharePointGroup="0" ma:internalName="ContractsManag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QuantitySurveyor" ma:index="24" nillable="true" ma:displayName="Quantity Surveyor" ma:format="Dropdown" ma:list="UserInfo" ma:SharePointGroup="0" ma:internalName="QuantitySurveyo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iteManagement" ma:index="25" nillable="true" ma:displayName="Site Management" ma:format="Dropdown" ma:list="UserInfo" ma:SharePointGroup="0" ma:internalName="SiteManagemen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mments" ma:index="26" nillable="true" ma:displayName="Comments" ma:description="Comments about project " ma:format="Dropdown" ma:internalName="Comments">
      <xsd:simpleType>
        <xsd:restriction base="dms:Text">
          <xsd:maxLength value="255"/>
        </xsd:restriction>
      </xsd:simpleType>
    </xsd:element>
    <xsd:element name="DateReceived" ma:index="27" nillable="true" ma:displayName="Date Received" ma:format="DateOnly" ma:internalName="DateReceived">
      <xsd:simpleType>
        <xsd:restriction base="dms:DateTime"/>
      </xsd:simpleType>
    </xsd:element>
    <xsd:element name="DateReceived0" ma:index="28" nillable="true" ma:displayName="Date Received" ma:format="DateOnly" ma:internalName="DateReceived0">
      <xsd:simpleType>
        <xsd:restriction base="dms:DateTime"/>
      </xsd:simple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31" nillable="true" ma:displayName="Sign-off status" ma:internalName="Sign_x002d_off_x0020_status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6ED974-E104-4F55-8C43-CAF86BD4D1DB}">
  <ds:schemaRefs>
    <ds:schemaRef ds:uri="http://schemas.microsoft.com/office/2006/documentManagement/types"/>
    <ds:schemaRef ds:uri="http://purl.org/dc/elements/1.1/"/>
    <ds:schemaRef ds:uri="261f51e8-24fb-44fa-83ae-c45d51531e98"/>
    <ds:schemaRef ds:uri="http://schemas.openxmlformats.org/package/2006/metadata/core-properties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cfd3c85e-4232-4d0d-aeb5-5ada36aa032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ED23E49-F321-4F89-867A-F9485049DD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d3c85e-4232-4d0d-aeb5-5ada36aa0327"/>
    <ds:schemaRef ds:uri="261f51e8-24fb-44fa-83ae-c45d51531e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D13FCBC-65C3-42CB-AAC2-479777EF62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607</Words>
  <Application>Microsoft Office PowerPoint</Application>
  <PresentationFormat>Widescreen</PresentationFormat>
  <Paragraphs>199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 Clarke</dc:creator>
  <cp:lastModifiedBy>Sonya Blythe</cp:lastModifiedBy>
  <cp:revision>6</cp:revision>
  <cp:lastPrinted>2025-01-09T15:13:39Z</cp:lastPrinted>
  <dcterms:created xsi:type="dcterms:W3CDTF">2024-03-26T09:26:47Z</dcterms:created>
  <dcterms:modified xsi:type="dcterms:W3CDTF">2025-02-26T11:01:06Z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0x010100F17AA40746F49D4ABB7800323DC4784A</vt:lpwstr>
  </property>
  <property fmtid="{D5CDD505-2E9C-101B-9397-08002B2CF9AE}" pid="3" name="MediaServiceImageTags">
    <vt:lpwstr/>
  </property>
</Properties>
</file>